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3.xml" ContentType="application/vnd.openxmlformats-officedocument.theme+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ags/tag2.xml" ContentType="application/vnd.openxmlformats-officedocument.presentationml.tags+xml"/>
  <Override PartName="/ppt/theme/theme6.xml" ContentType="application/vnd.openxmlformats-officedocument.theme+xml"/>
  <Override PartName="/ppt/tags/tag3.xml" ContentType="application/vnd.openxmlformats-officedocument.presentationml.tags+xml"/>
  <Override PartName="/ppt/notesSlides/notesSlide1.xml" ContentType="application/vnd.openxmlformats-officedocument.presentationml.notesSlide+xml"/>
  <Override PartName="/ppt/tags/tag4.xml" ContentType="application/vnd.openxmlformats-officedocument.presentationml.tags+xml"/>
  <Override PartName="/ppt/charts/chart1.xml" ContentType="application/vnd.openxmlformats-officedocument.drawingml.chart+xml"/>
  <Override PartName="/ppt/charts/chart2.xml" ContentType="application/vnd.openxmlformats-officedocument.drawingml.char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autoCompressPictures="0">
  <p:sldMasterIdLst>
    <p:sldMasterId id="2147493482" r:id="rId4"/>
    <p:sldMasterId id="2147493480" r:id="rId5"/>
    <p:sldMasterId id="2147493455" r:id="rId6"/>
    <p:sldMasterId id="2147493574" r:id="rId7"/>
  </p:sldMasterIdLst>
  <p:notesMasterIdLst>
    <p:notesMasterId r:id="rId13"/>
  </p:notesMasterIdLst>
  <p:handoutMasterIdLst>
    <p:handoutMasterId r:id="rId14"/>
  </p:handoutMasterIdLst>
  <p:sldIdLst>
    <p:sldId id="381" r:id="rId8"/>
    <p:sldId id="406" r:id="rId9"/>
    <p:sldId id="412" r:id="rId10"/>
    <p:sldId id="413" r:id="rId11"/>
    <p:sldId id="414" r:id="rId12"/>
  </p:sldIdLst>
  <p:sldSz cx="12192000" cy="6858000"/>
  <p:notesSz cx="7023100" cy="9309100"/>
  <p:custDataLst>
    <p:tags r:id="rId15"/>
  </p:custDataLst>
  <p:defaultTextStyle>
    <a:defPPr>
      <a:defRPr lang="en-US"/>
    </a:defPPr>
    <a:lvl1pPr algn="l" defTabSz="457200"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defTabSz="457200"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defTabSz="457200"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defTabSz="457200"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defTabSz="457200"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3816" userDrawn="1">
          <p15:clr>
            <a:srgbClr val="A4A3A4"/>
          </p15:clr>
        </p15:guide>
        <p15:guide id="2" pos="7155" userDrawn="1">
          <p15:clr>
            <a:srgbClr val="A4A3A4"/>
          </p15:clr>
        </p15:guide>
        <p15:guide id="3" orient="horz" pos="816" userDrawn="1">
          <p15:clr>
            <a:srgbClr val="A4A3A4"/>
          </p15:clr>
        </p15:guide>
        <p15:guide id="4" pos="522"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F7F7F"/>
    <a:srgbClr val="595959"/>
    <a:srgbClr val="E71D1D"/>
    <a:srgbClr val="EB2819"/>
    <a:srgbClr val="E4202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B344D84-9AFB-497E-A393-DC336BA19D2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980" autoAdjust="0"/>
    <p:restoredTop sz="91435" autoAdjust="0"/>
  </p:normalViewPr>
  <p:slideViewPr>
    <p:cSldViewPr snapToGrid="0" snapToObjects="1">
      <p:cViewPr varScale="1">
        <p:scale>
          <a:sx n="112" d="100"/>
          <a:sy n="112" d="100"/>
        </p:scale>
        <p:origin x="270" y="-96"/>
      </p:cViewPr>
      <p:guideLst>
        <p:guide orient="horz" pos="3816"/>
        <p:guide pos="7155"/>
        <p:guide orient="horz" pos="816"/>
        <p:guide pos="522"/>
      </p:guideLst>
    </p:cSldViewPr>
  </p:slideViewPr>
  <p:outlineViewPr>
    <p:cViewPr>
      <p:scale>
        <a:sx n="33" d="100"/>
        <a:sy n="33" d="100"/>
      </p:scale>
      <p:origin x="0" y="0"/>
    </p:cViewPr>
  </p:outlineViewPr>
  <p:notesTextViewPr>
    <p:cViewPr>
      <p:scale>
        <a:sx n="400" d="100"/>
        <a:sy n="400" d="100"/>
      </p:scale>
      <p:origin x="0" y="0"/>
    </p:cViewPr>
  </p:notesTextViewPr>
  <p:sorterViewPr>
    <p:cViewPr>
      <p:scale>
        <a:sx n="50" d="100"/>
        <a:sy n="50" d="100"/>
      </p:scale>
      <p:origin x="0" y="0"/>
    </p:cViewPr>
  </p:sorterViewPr>
  <p:notesViewPr>
    <p:cSldViewPr snapToGrid="0" snapToObjects="1">
      <p:cViewPr varScale="1">
        <p:scale>
          <a:sx n="50" d="100"/>
          <a:sy n="50" d="100"/>
        </p:scale>
        <p:origin x="1968" y="6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notesMaster" Target="notesMasters/notesMaster1.xml"/><Relationship Id="rId18"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5" Type="http://schemas.openxmlformats.org/officeDocument/2006/relationships/slideMaster" Target="slideMasters/slideMaster2.xml"/><Relationship Id="rId15" Type="http://schemas.openxmlformats.org/officeDocument/2006/relationships/tags" Target="tags/tag1.xml"/><Relationship Id="rId10" Type="http://schemas.openxmlformats.org/officeDocument/2006/relationships/slide" Target="slides/slide3.xml"/><Relationship Id="rId1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handoutMaster" Target="handoutMasters/handoutMaster1.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1574811691663812"/>
          <c:y val="6.5128356942556989E-2"/>
          <c:w val="0.59172455026320159"/>
          <c:h val="0.90526784444718988"/>
        </c:manualLayout>
      </c:layout>
      <c:doughnutChart>
        <c:varyColors val="1"/>
        <c:ser>
          <c:idx val="0"/>
          <c:order val="0"/>
          <c:tx>
            <c:strRef>
              <c:f>Sheet1!$B$1</c:f>
              <c:strCache>
                <c:ptCount val="1"/>
                <c:pt idx="0">
                  <c:v>Column1</c:v>
                </c:pt>
              </c:strCache>
            </c:strRef>
          </c:tx>
          <c:spPr>
            <a:ln>
              <a:noFill/>
            </a:ln>
          </c:spPr>
          <c:dPt>
            <c:idx val="0"/>
            <c:bubble3D val="0"/>
            <c:spPr>
              <a:solidFill>
                <a:schemeClr val="accent1"/>
              </a:solidFill>
              <a:ln w="19050">
                <a:noFill/>
              </a:ln>
              <a:effectLst/>
            </c:spPr>
            <c:extLst>
              <c:ext xmlns:c16="http://schemas.microsoft.com/office/drawing/2014/chart" uri="{C3380CC4-5D6E-409C-BE32-E72D297353CC}">
                <c16:uniqueId val="{00000001-5067-430F-9135-03B6C12C04DA}"/>
              </c:ext>
            </c:extLst>
          </c:dPt>
          <c:dPt>
            <c:idx val="1"/>
            <c:bubble3D val="0"/>
            <c:spPr>
              <a:solidFill>
                <a:srgbClr val="FF0000"/>
              </a:solidFill>
              <a:ln w="19050">
                <a:noFill/>
              </a:ln>
              <a:effectLst/>
            </c:spPr>
            <c:extLst>
              <c:ext xmlns:c16="http://schemas.microsoft.com/office/drawing/2014/chart" uri="{C3380CC4-5D6E-409C-BE32-E72D297353CC}">
                <c16:uniqueId val="{00000003-5067-430F-9135-03B6C12C04DA}"/>
              </c:ext>
            </c:extLst>
          </c:dPt>
          <c:dPt>
            <c:idx val="2"/>
            <c:bubble3D val="0"/>
            <c:spPr>
              <a:solidFill>
                <a:srgbClr val="FFFF00"/>
              </a:solidFill>
              <a:ln w="19050">
                <a:noFill/>
              </a:ln>
              <a:effectLst/>
            </c:spPr>
            <c:extLst>
              <c:ext xmlns:c16="http://schemas.microsoft.com/office/drawing/2014/chart" uri="{C3380CC4-5D6E-409C-BE32-E72D297353CC}">
                <c16:uniqueId val="{00000005-5067-430F-9135-03B6C12C04DA}"/>
              </c:ext>
            </c:extLst>
          </c:dPt>
          <c:dPt>
            <c:idx val="3"/>
            <c:bubble3D val="0"/>
            <c:spPr>
              <a:solidFill>
                <a:srgbClr val="00B050"/>
              </a:solidFill>
              <a:ln w="19050">
                <a:noFill/>
              </a:ln>
              <a:effectLst/>
            </c:spPr>
            <c:extLst>
              <c:ext xmlns:c16="http://schemas.microsoft.com/office/drawing/2014/chart" uri="{C3380CC4-5D6E-409C-BE32-E72D297353CC}">
                <c16:uniqueId val="{00000007-5067-430F-9135-03B6C12C04DA}"/>
              </c:ext>
            </c:extLst>
          </c:dPt>
          <c:dPt>
            <c:idx val="4"/>
            <c:bubble3D val="0"/>
            <c:spPr>
              <a:noFill/>
              <a:ln w="0">
                <a:noFill/>
              </a:ln>
              <a:effectLst/>
            </c:spPr>
            <c:extLst>
              <c:ext xmlns:c16="http://schemas.microsoft.com/office/drawing/2014/chart" uri="{C3380CC4-5D6E-409C-BE32-E72D297353CC}">
                <c16:uniqueId val="{00000009-5067-430F-9135-03B6C12C04DA}"/>
              </c:ext>
            </c:extLst>
          </c:dPt>
          <c:cat>
            <c:strRef>
              <c:f>Sheet1!$A$2:$A$6</c:f>
              <c:strCache>
                <c:ptCount val="4"/>
                <c:pt idx="1">
                  <c:v>Poor</c:v>
                </c:pt>
                <c:pt idx="2">
                  <c:v>Caution</c:v>
                </c:pt>
                <c:pt idx="3">
                  <c:v>Healthy</c:v>
                </c:pt>
              </c:strCache>
            </c:strRef>
          </c:cat>
          <c:val>
            <c:numRef>
              <c:f>Sheet1!$B$2:$B$6</c:f>
              <c:numCache>
                <c:formatCode>General</c:formatCode>
                <c:ptCount val="5"/>
                <c:pt idx="0">
                  <c:v>0</c:v>
                </c:pt>
                <c:pt idx="1">
                  <c:v>37</c:v>
                </c:pt>
                <c:pt idx="2">
                  <c:v>37</c:v>
                </c:pt>
                <c:pt idx="3">
                  <c:v>26</c:v>
                </c:pt>
                <c:pt idx="4">
                  <c:v>100</c:v>
                </c:pt>
              </c:numCache>
            </c:numRef>
          </c:val>
          <c:extLst>
            <c:ext xmlns:c16="http://schemas.microsoft.com/office/drawing/2014/chart" uri="{C3380CC4-5D6E-409C-BE32-E72D297353CC}">
              <c16:uniqueId val="{0000000A-5067-430F-9135-03B6C12C04DA}"/>
            </c:ext>
          </c:extLst>
        </c:ser>
        <c:dLbls>
          <c:showLegendKey val="0"/>
          <c:showVal val="0"/>
          <c:showCatName val="0"/>
          <c:showSerName val="0"/>
          <c:showPercent val="0"/>
          <c:showBubbleSize val="0"/>
          <c:showLeaderLines val="1"/>
        </c:dLbls>
        <c:firstSliceAng val="270"/>
        <c:holeSize val="44"/>
      </c:doughnutChart>
      <c:spPr>
        <a:noFill/>
        <a:ln>
          <a:noFill/>
        </a:ln>
        <a:effectLst>
          <a:glow rad="25400">
            <a:schemeClr val="accent1">
              <a:alpha val="40000"/>
            </a:schemeClr>
          </a:glow>
          <a:softEdge rad="12700"/>
        </a:effectLst>
      </c:spPr>
    </c:plotArea>
    <c:plotVisOnly val="1"/>
    <c:dispBlanksAs val="zero"/>
    <c:showDLblsOverMax val="0"/>
  </c:chart>
  <c:spPr>
    <a:noFill/>
    <a:ln>
      <a:noFill/>
    </a:ln>
    <a:effectLst>
      <a:outerShdw blurRad="50800" dist="50800" dir="5400000" algn="ctr" rotWithShape="0">
        <a:srgbClr val="000000">
          <a:alpha val="0"/>
        </a:srgbClr>
      </a:outerShdw>
    </a:effectLst>
  </c:spPr>
  <c:txPr>
    <a:bodyPr/>
    <a:lstStyle/>
    <a:p>
      <a:pPr>
        <a:defRPr/>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491165383741669"/>
          <c:y val="8.8957059343742872E-2"/>
          <c:w val="0.73065175141888827"/>
          <c:h val="0.86830543008065164"/>
        </c:manualLayout>
      </c:layout>
      <c:pieChart>
        <c:varyColors val="1"/>
        <c:ser>
          <c:idx val="0"/>
          <c:order val="0"/>
          <c:tx>
            <c:strRef>
              <c:f>Sheet1!$B$1</c:f>
              <c:strCache>
                <c:ptCount val="1"/>
                <c:pt idx="0">
                  <c:v>Indicator</c:v>
                </c:pt>
              </c:strCache>
            </c:strRef>
          </c:tx>
          <c:spPr>
            <a:ln w="0">
              <a:solidFill>
                <a:schemeClr val="lt1">
                  <a:alpha val="0"/>
                </a:schemeClr>
              </a:solidFill>
            </a:ln>
          </c:spPr>
          <c:explosion val="3"/>
          <c:dPt>
            <c:idx val="0"/>
            <c:bubble3D val="0"/>
            <c:spPr>
              <a:noFill/>
              <a:ln w="0">
                <a:solidFill>
                  <a:schemeClr val="lt1">
                    <a:alpha val="0"/>
                  </a:schemeClr>
                </a:solidFill>
              </a:ln>
              <a:effectLst/>
            </c:spPr>
            <c:extLst>
              <c:ext xmlns:c16="http://schemas.microsoft.com/office/drawing/2014/chart" uri="{C3380CC4-5D6E-409C-BE32-E72D297353CC}">
                <c16:uniqueId val="{00000001-48BA-48E4-A1D6-A5173DF583E0}"/>
              </c:ext>
            </c:extLst>
          </c:dPt>
          <c:dPt>
            <c:idx val="1"/>
            <c:bubble3D val="0"/>
            <c:spPr>
              <a:solidFill>
                <a:schemeClr val="bg2"/>
              </a:solidFill>
              <a:ln w="6350">
                <a:solidFill>
                  <a:schemeClr val="lt1"/>
                </a:solidFill>
              </a:ln>
              <a:effectLst/>
            </c:spPr>
            <c:extLst>
              <c:ext xmlns:c16="http://schemas.microsoft.com/office/drawing/2014/chart" uri="{C3380CC4-5D6E-409C-BE32-E72D297353CC}">
                <c16:uniqueId val="{00000003-48BA-48E4-A1D6-A5173DF583E0}"/>
              </c:ext>
            </c:extLst>
          </c:dPt>
          <c:dPt>
            <c:idx val="2"/>
            <c:bubble3D val="0"/>
            <c:explosion val="0"/>
            <c:spPr>
              <a:noFill/>
              <a:ln w="0">
                <a:solidFill>
                  <a:schemeClr val="bg1">
                    <a:alpha val="0"/>
                  </a:schemeClr>
                </a:solidFill>
              </a:ln>
              <a:effectLst/>
            </c:spPr>
            <c:extLst>
              <c:ext xmlns:c16="http://schemas.microsoft.com/office/drawing/2014/chart" uri="{C3380CC4-5D6E-409C-BE32-E72D297353CC}">
                <c16:uniqueId val="{00000005-48BA-48E4-A1D6-A5173DF583E0}"/>
              </c:ext>
            </c:extLst>
          </c:dPt>
          <c:dPt>
            <c:idx val="3"/>
            <c:bubble3D val="0"/>
            <c:spPr>
              <a:solidFill>
                <a:schemeClr val="accent4"/>
              </a:solidFill>
              <a:ln w="0">
                <a:solidFill>
                  <a:schemeClr val="lt1">
                    <a:alpha val="0"/>
                  </a:schemeClr>
                </a:solidFill>
              </a:ln>
              <a:effectLst/>
            </c:spPr>
            <c:extLst>
              <c:ext xmlns:c16="http://schemas.microsoft.com/office/drawing/2014/chart" uri="{C3380CC4-5D6E-409C-BE32-E72D297353CC}">
                <c16:uniqueId val="{00000007-48BA-48E4-A1D6-A5173DF583E0}"/>
              </c:ext>
            </c:extLst>
          </c:dPt>
          <c:cat>
            <c:strRef>
              <c:f>Sheet1!$A$2:$A$5</c:f>
              <c:strCache>
                <c:ptCount val="3"/>
                <c:pt idx="0">
                  <c:v>GV</c:v>
                </c:pt>
                <c:pt idx="1">
                  <c:v>GV+</c:v>
                </c:pt>
                <c:pt idx="2">
                  <c:v>END</c:v>
                </c:pt>
              </c:strCache>
            </c:strRef>
          </c:cat>
          <c:val>
            <c:numRef>
              <c:f>Sheet1!$B$2:$B$5</c:f>
              <c:numCache>
                <c:formatCode>General</c:formatCode>
                <c:ptCount val="4"/>
                <c:pt idx="0">
                  <c:v>150</c:v>
                </c:pt>
                <c:pt idx="1">
                  <c:v>20</c:v>
                </c:pt>
                <c:pt idx="2">
                  <c:v>800</c:v>
                </c:pt>
              </c:numCache>
            </c:numRef>
          </c:val>
          <c:extLst>
            <c:ext xmlns:c16="http://schemas.microsoft.com/office/drawing/2014/chart" uri="{C3380CC4-5D6E-409C-BE32-E72D297353CC}">
              <c16:uniqueId val="{00000008-48BA-48E4-A1D6-A5173DF583E0}"/>
            </c:ext>
          </c:extLst>
        </c:ser>
        <c:dLbls>
          <c:showLegendKey val="0"/>
          <c:showVal val="0"/>
          <c:showCatName val="0"/>
          <c:showSerName val="0"/>
          <c:showPercent val="0"/>
          <c:showBubbleSize val="0"/>
          <c:showLeaderLines val="1"/>
        </c:dLbls>
        <c:firstSliceAng val="270"/>
      </c:pieChart>
      <c:spPr>
        <a:noFill/>
        <a:ln>
          <a:noFill/>
        </a:ln>
        <a:effectLst/>
      </c:spPr>
    </c:plotArea>
    <c:plotVisOnly val="1"/>
    <c:dispBlanksAs val="zero"/>
    <c:showDLblsOverMax val="0"/>
  </c:chart>
  <c:spPr>
    <a:noFill/>
    <a:ln>
      <a:noFill/>
    </a:ln>
    <a:effectLst/>
  </c:spPr>
  <c:txPr>
    <a:bodyPr/>
    <a:lstStyle/>
    <a:p>
      <a:pPr>
        <a:defRPr/>
      </a:pPr>
      <a:endParaRPr lang="en-US"/>
    </a:p>
  </c:txPr>
  <c:externalData r:id="rId1">
    <c:autoUpdate val="0"/>
  </c:externalData>
</c:chartSpace>
</file>

<file path=ppt/drawings/_rels/vmlDrawing1.vml.rels><?xml version="1.0" encoding="UTF-8" standalone="yes"?>
<Relationships xmlns="http://schemas.openxmlformats.org/package/2006/relationships"><Relationship Id="rId2" Type="http://schemas.openxmlformats.org/officeDocument/2006/relationships/image" Target="../media/image10.wmf"/><Relationship Id="rId1" Type="http://schemas.openxmlformats.org/officeDocument/2006/relationships/image" Target="../media/image9.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13.wmf"/><Relationship Id="rId1" Type="http://schemas.openxmlformats.org/officeDocument/2006/relationships/image" Target="../media/image12.wmf"/></Relationships>
</file>

<file path=ppt/handoutMasters/_rels/handoutMaster1.xml.rels><?xml version="1.0" encoding="UTF-8" standalone="yes"?>
<Relationships xmlns="http://schemas.openxmlformats.org/package/2006/relationships"><Relationship Id="rId2" Type="http://schemas.openxmlformats.org/officeDocument/2006/relationships/tags" Target="../tags/tag3.xml"/><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43238" cy="465138"/>
          </a:xfrm>
          <a:prstGeom prst="rect">
            <a:avLst/>
          </a:prstGeom>
        </p:spPr>
        <p:txBody>
          <a:bodyPr vert="horz" lIns="93324" tIns="46662" rIns="93324" bIns="46662" rtlCol="0"/>
          <a:lstStyle>
            <a:lvl1pPr algn="l" eaLnBrk="1" fontAlgn="auto" hangingPunct="1">
              <a:spcBef>
                <a:spcPts val="0"/>
              </a:spcBef>
              <a:spcAft>
                <a:spcPts val="0"/>
              </a:spcAft>
              <a:defRPr sz="1200">
                <a:latin typeface="+mn-lt"/>
              </a:defRPr>
            </a:lvl1pPr>
          </a:lstStyle>
          <a:p>
            <a:pPr>
              <a:defRPr/>
            </a:pPr>
            <a:endParaRPr lang="en-US"/>
          </a:p>
        </p:txBody>
      </p:sp>
      <p:sp>
        <p:nvSpPr>
          <p:cNvPr id="3" name="Date Placeholder 2"/>
          <p:cNvSpPr>
            <a:spLocks noGrp="1"/>
          </p:cNvSpPr>
          <p:nvPr>
            <p:ph type="dt" sz="quarter" idx="1"/>
          </p:nvPr>
        </p:nvSpPr>
        <p:spPr>
          <a:xfrm>
            <a:off x="3978275" y="0"/>
            <a:ext cx="3043238" cy="465138"/>
          </a:xfrm>
          <a:prstGeom prst="rect">
            <a:avLst/>
          </a:prstGeom>
        </p:spPr>
        <p:txBody>
          <a:bodyPr vert="horz" lIns="93324" tIns="46662" rIns="93324" bIns="46662" rtlCol="0"/>
          <a:lstStyle>
            <a:lvl1pPr algn="r" eaLnBrk="1" fontAlgn="auto" hangingPunct="1">
              <a:spcBef>
                <a:spcPts val="0"/>
              </a:spcBef>
              <a:spcAft>
                <a:spcPts val="0"/>
              </a:spcAft>
              <a:defRPr sz="1200">
                <a:latin typeface="+mn-lt"/>
              </a:defRPr>
            </a:lvl1pPr>
          </a:lstStyle>
          <a:p>
            <a:pPr>
              <a:defRPr/>
            </a:pPr>
            <a:fld id="{4EE32258-FB80-45A8-9B74-1683BE9BBCA6}" type="datetimeFigureOut">
              <a:rPr lang="en-US"/>
              <a:pPr>
                <a:defRPr/>
              </a:pPr>
              <a:t>6/21/2018</a:t>
            </a:fld>
            <a:endParaRPr lang="en-US"/>
          </a:p>
        </p:txBody>
      </p:sp>
      <p:sp>
        <p:nvSpPr>
          <p:cNvPr id="4" name="Footer Placeholder 3"/>
          <p:cNvSpPr>
            <a:spLocks noGrp="1"/>
          </p:cNvSpPr>
          <p:nvPr>
            <p:ph type="ftr" sz="quarter" idx="2"/>
            <p:custDataLst>
              <p:tags r:id="rId2"/>
            </p:custDataLst>
          </p:nvPr>
        </p:nvSpPr>
        <p:spPr>
          <a:xfrm>
            <a:off x="0" y="8842375"/>
            <a:ext cx="7023100" cy="465138"/>
          </a:xfrm>
          <a:prstGeom prst="rect">
            <a:avLst/>
          </a:prstGeom>
        </p:spPr>
        <p:txBody>
          <a:bodyPr vert="horz" lIns="93324" tIns="46662" rIns="93324" bIns="46662" rtlCol="0" anchor="b"/>
          <a:lstStyle>
            <a:lvl1pPr algn="l" eaLnBrk="1" fontAlgn="auto" hangingPunct="1">
              <a:spcBef>
                <a:spcPts val="0"/>
              </a:spcBef>
              <a:spcAft>
                <a:spcPts val="0"/>
              </a:spcAft>
              <a:defRPr sz="1200">
                <a:latin typeface="+mn-lt"/>
              </a:defRPr>
            </a:lvl1pPr>
          </a:lstStyle>
          <a:p>
            <a:pPr>
              <a:defRPr/>
            </a:pPr>
            <a:r>
              <a:rPr lang="en-US" sz="700">
                <a:solidFill>
                  <a:srgbClr val="7F7F7F"/>
                </a:solidFill>
                <a:latin typeface="Arial" panose="020B0604020202020204" pitchFamily="34" charset="0"/>
              </a:rPr>
              <a:t>Honeywell Internal</a:t>
            </a:r>
          </a:p>
        </p:txBody>
      </p:sp>
      <p:sp>
        <p:nvSpPr>
          <p:cNvPr id="5" name="Slide Number Placeholder 4"/>
          <p:cNvSpPr>
            <a:spLocks noGrp="1"/>
          </p:cNvSpPr>
          <p:nvPr>
            <p:ph type="sldNum" sz="quarter" idx="3"/>
          </p:nvPr>
        </p:nvSpPr>
        <p:spPr>
          <a:xfrm>
            <a:off x="3978275" y="8842375"/>
            <a:ext cx="3043238" cy="465138"/>
          </a:xfrm>
          <a:prstGeom prst="rect">
            <a:avLst/>
          </a:prstGeom>
        </p:spPr>
        <p:txBody>
          <a:bodyPr vert="horz" lIns="93324" tIns="46662" rIns="93324" bIns="46662" rtlCol="0" anchor="b"/>
          <a:lstStyle>
            <a:lvl1pPr algn="r" eaLnBrk="1" fontAlgn="auto" hangingPunct="1">
              <a:spcBef>
                <a:spcPts val="0"/>
              </a:spcBef>
              <a:spcAft>
                <a:spcPts val="0"/>
              </a:spcAft>
              <a:defRPr sz="1200">
                <a:latin typeface="+mn-lt"/>
              </a:defRPr>
            </a:lvl1pPr>
          </a:lstStyle>
          <a:p>
            <a:pPr>
              <a:defRPr/>
            </a:pPr>
            <a:fld id="{7C3D88DF-F55F-4059-A130-039F3A2BD7AA}" type="slidenum">
              <a:rPr lang="en-US"/>
              <a:pPr>
                <a:defRPr/>
              </a:pPr>
              <a:t>‹#›</a:t>
            </a:fld>
            <a:endParaRPr lang="en-US"/>
          </a:p>
        </p:txBody>
      </p:sp>
    </p:spTree>
    <p:extLst>
      <p:ext uri="{BB962C8B-B14F-4D97-AF65-F5344CB8AC3E}">
        <p14:creationId xmlns:p14="http://schemas.microsoft.com/office/powerpoint/2010/main" val="1267344750"/>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2" Type="http://schemas.openxmlformats.org/officeDocument/2006/relationships/tags" Target="../tags/tag2.xml"/><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43238" cy="465138"/>
          </a:xfrm>
          <a:prstGeom prst="rect">
            <a:avLst/>
          </a:prstGeom>
        </p:spPr>
        <p:txBody>
          <a:bodyPr vert="horz" lIns="93324" tIns="46662" rIns="93324" bIns="46662" rtlCol="0"/>
          <a:lstStyle>
            <a:lvl1pPr algn="l" eaLnBrk="1" fontAlgn="auto" hangingPunct="1">
              <a:spcBef>
                <a:spcPts val="0"/>
              </a:spcBef>
              <a:spcAft>
                <a:spcPts val="0"/>
              </a:spcAft>
              <a:defRPr sz="1200">
                <a:latin typeface="+mn-lt"/>
              </a:defRPr>
            </a:lvl1pPr>
          </a:lstStyle>
          <a:p>
            <a:pPr>
              <a:defRPr/>
            </a:pPr>
            <a:endParaRPr lang="en-US"/>
          </a:p>
        </p:txBody>
      </p:sp>
      <p:sp>
        <p:nvSpPr>
          <p:cNvPr id="3" name="Date Placeholder 2"/>
          <p:cNvSpPr>
            <a:spLocks noGrp="1"/>
          </p:cNvSpPr>
          <p:nvPr>
            <p:ph type="dt" idx="1"/>
          </p:nvPr>
        </p:nvSpPr>
        <p:spPr>
          <a:xfrm>
            <a:off x="3978275" y="0"/>
            <a:ext cx="3043238" cy="465138"/>
          </a:xfrm>
          <a:prstGeom prst="rect">
            <a:avLst/>
          </a:prstGeom>
        </p:spPr>
        <p:txBody>
          <a:bodyPr vert="horz" lIns="93324" tIns="46662" rIns="93324" bIns="46662" rtlCol="0"/>
          <a:lstStyle>
            <a:lvl1pPr algn="r" eaLnBrk="1" fontAlgn="auto" hangingPunct="1">
              <a:spcBef>
                <a:spcPts val="0"/>
              </a:spcBef>
              <a:spcAft>
                <a:spcPts val="0"/>
              </a:spcAft>
              <a:defRPr sz="1200">
                <a:latin typeface="+mn-lt"/>
              </a:defRPr>
            </a:lvl1pPr>
          </a:lstStyle>
          <a:p>
            <a:pPr>
              <a:defRPr/>
            </a:pPr>
            <a:fld id="{04595965-5128-43C4-93B7-052CCC0E0867}" type="datetimeFigureOut">
              <a:rPr lang="en-US"/>
              <a:pPr>
                <a:defRPr/>
              </a:pPr>
              <a:t>6/21/2018</a:t>
            </a:fld>
            <a:endParaRPr lang="en-US"/>
          </a:p>
        </p:txBody>
      </p:sp>
      <p:sp>
        <p:nvSpPr>
          <p:cNvPr id="4" name="Slide Image Placeholder 3"/>
          <p:cNvSpPr>
            <a:spLocks noGrp="1" noRot="1" noChangeAspect="1"/>
          </p:cNvSpPr>
          <p:nvPr>
            <p:ph type="sldImg" idx="2"/>
          </p:nvPr>
        </p:nvSpPr>
        <p:spPr>
          <a:xfrm>
            <a:off x="409575" y="698500"/>
            <a:ext cx="6203950" cy="3490913"/>
          </a:xfrm>
          <a:prstGeom prst="rect">
            <a:avLst/>
          </a:prstGeom>
          <a:noFill/>
          <a:ln w="12700">
            <a:solidFill>
              <a:prstClr val="black"/>
            </a:solidFill>
          </a:ln>
        </p:spPr>
        <p:txBody>
          <a:bodyPr vert="horz" lIns="93324" tIns="46662" rIns="93324" bIns="46662" rtlCol="0" anchor="ctr"/>
          <a:lstStyle/>
          <a:p>
            <a:pPr lvl="0"/>
            <a:endParaRPr lang="en-US" noProof="0"/>
          </a:p>
        </p:txBody>
      </p:sp>
      <p:sp>
        <p:nvSpPr>
          <p:cNvPr id="5" name="Notes Placeholder 4"/>
          <p:cNvSpPr>
            <a:spLocks noGrp="1"/>
          </p:cNvSpPr>
          <p:nvPr>
            <p:ph type="body" sz="quarter" idx="3"/>
          </p:nvPr>
        </p:nvSpPr>
        <p:spPr>
          <a:xfrm>
            <a:off x="701675" y="4421188"/>
            <a:ext cx="5619750" cy="4189412"/>
          </a:xfrm>
          <a:prstGeom prst="rect">
            <a:avLst/>
          </a:prstGeom>
        </p:spPr>
        <p:txBody>
          <a:bodyPr vert="horz" lIns="93324" tIns="46662" rIns="93324" bIns="46662"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custDataLst>
              <p:tags r:id="rId2"/>
            </p:custDataLst>
          </p:nvPr>
        </p:nvSpPr>
        <p:spPr>
          <a:xfrm>
            <a:off x="0" y="8842375"/>
            <a:ext cx="7023100" cy="465138"/>
          </a:xfrm>
          <a:prstGeom prst="rect">
            <a:avLst/>
          </a:prstGeom>
        </p:spPr>
        <p:txBody>
          <a:bodyPr vert="horz" lIns="93324" tIns="46662" rIns="93324" bIns="46662" rtlCol="0" anchor="b"/>
          <a:lstStyle>
            <a:lvl1pPr algn="l" eaLnBrk="1" fontAlgn="auto" hangingPunct="1">
              <a:spcBef>
                <a:spcPts val="0"/>
              </a:spcBef>
              <a:spcAft>
                <a:spcPts val="0"/>
              </a:spcAft>
              <a:defRPr lang="en-US" sz="700" b="0" i="0" u="none">
                <a:solidFill>
                  <a:srgbClr val="7F7F7F"/>
                </a:solidFill>
                <a:latin typeface="Arial" panose="020B0604020202020204" pitchFamily="34" charset="0"/>
              </a:defRPr>
            </a:lvl1pPr>
          </a:lstStyle>
          <a:p>
            <a:pPr>
              <a:defRPr/>
            </a:pPr>
            <a:r>
              <a:rPr lang="en-US"/>
              <a:t>Honeywell Internal</a:t>
            </a:r>
          </a:p>
        </p:txBody>
      </p:sp>
      <p:sp>
        <p:nvSpPr>
          <p:cNvPr id="7" name="Slide Number Placeholder 6"/>
          <p:cNvSpPr>
            <a:spLocks noGrp="1"/>
          </p:cNvSpPr>
          <p:nvPr>
            <p:ph type="sldNum" sz="quarter" idx="5"/>
          </p:nvPr>
        </p:nvSpPr>
        <p:spPr>
          <a:xfrm>
            <a:off x="3978275" y="8842375"/>
            <a:ext cx="3043238" cy="465138"/>
          </a:xfrm>
          <a:prstGeom prst="rect">
            <a:avLst/>
          </a:prstGeom>
        </p:spPr>
        <p:txBody>
          <a:bodyPr vert="horz" lIns="93324" tIns="46662" rIns="93324" bIns="46662" rtlCol="0" anchor="b"/>
          <a:lstStyle>
            <a:lvl1pPr algn="r" eaLnBrk="1" fontAlgn="auto" hangingPunct="1">
              <a:spcBef>
                <a:spcPts val="0"/>
              </a:spcBef>
              <a:spcAft>
                <a:spcPts val="0"/>
              </a:spcAft>
              <a:defRPr sz="1200">
                <a:latin typeface="+mn-lt"/>
              </a:defRPr>
            </a:lvl1pPr>
          </a:lstStyle>
          <a:p>
            <a:pPr>
              <a:defRPr/>
            </a:pPr>
            <a:fld id="{277FC6C9-3F2A-4303-AD26-6D1FDF078F50}" type="slidenum">
              <a:rPr lang="en-US"/>
              <a:pPr>
                <a:defRPr/>
              </a:pPr>
              <a:t>‹#›</a:t>
            </a:fld>
            <a:endParaRPr lang="en-US"/>
          </a:p>
        </p:txBody>
      </p:sp>
    </p:spTree>
    <p:extLst>
      <p:ext uri="{BB962C8B-B14F-4D97-AF65-F5344CB8AC3E}">
        <p14:creationId xmlns:p14="http://schemas.microsoft.com/office/powerpoint/2010/main" val="3451969149"/>
      </p:ext>
    </p:extLst>
  </p:cSld>
  <p:clrMap bg1="lt1" tx1="dk1" bg2="lt2" tx2="dk2" accent1="accent1" accent2="accent2" accent3="accent3" accent4="accent4" accent5="accent5" accent6="accent6" hlink="hlink" folHlink="folHlink"/>
  <p:hf dt="0"/>
  <p:notesStyle>
    <a:lvl1pPr algn="l" defTabSz="457200" rtl="0" eaLnBrk="0" fontAlgn="base" hangingPunct="0">
      <a:spcBef>
        <a:spcPct val="30000"/>
      </a:spcBef>
      <a:spcAft>
        <a:spcPct val="0"/>
      </a:spcAft>
      <a:defRPr sz="1200" kern="1200">
        <a:solidFill>
          <a:schemeClr val="tx1"/>
        </a:solidFill>
        <a:latin typeface="+mn-lt"/>
        <a:ea typeface="+mn-ea"/>
        <a:cs typeface="+mn-cs"/>
      </a:defRPr>
    </a:lvl1pPr>
    <a:lvl2pPr marL="457200" algn="l" defTabSz="457200" rtl="0" eaLnBrk="0" fontAlgn="base" hangingPunct="0">
      <a:spcBef>
        <a:spcPct val="30000"/>
      </a:spcBef>
      <a:spcAft>
        <a:spcPct val="0"/>
      </a:spcAft>
      <a:defRPr sz="1200" kern="1200">
        <a:solidFill>
          <a:schemeClr val="tx1"/>
        </a:solidFill>
        <a:latin typeface="+mn-lt"/>
        <a:ea typeface="+mn-ea"/>
        <a:cs typeface="+mn-cs"/>
      </a:defRPr>
    </a:lvl2pPr>
    <a:lvl3pPr marL="914400" algn="l" defTabSz="457200" rtl="0" eaLnBrk="0" fontAlgn="base" hangingPunct="0">
      <a:spcBef>
        <a:spcPct val="30000"/>
      </a:spcBef>
      <a:spcAft>
        <a:spcPct val="0"/>
      </a:spcAft>
      <a:defRPr sz="1200" kern="1200">
        <a:solidFill>
          <a:schemeClr val="tx1"/>
        </a:solidFill>
        <a:latin typeface="+mn-lt"/>
        <a:ea typeface="+mn-ea"/>
        <a:cs typeface="+mn-cs"/>
      </a:defRPr>
    </a:lvl3pPr>
    <a:lvl4pPr marL="1371600" algn="l" defTabSz="457200" rtl="0" eaLnBrk="0" fontAlgn="base" hangingPunct="0">
      <a:spcBef>
        <a:spcPct val="30000"/>
      </a:spcBef>
      <a:spcAft>
        <a:spcPct val="0"/>
      </a:spcAft>
      <a:defRPr sz="1200" kern="1200">
        <a:solidFill>
          <a:schemeClr val="tx1"/>
        </a:solidFill>
        <a:latin typeface="+mn-lt"/>
        <a:ea typeface="+mn-ea"/>
        <a:cs typeface="+mn-cs"/>
      </a:defRPr>
    </a:lvl4pPr>
    <a:lvl5pPr marL="1828800" algn="l" defTabSz="457200" rtl="0" eaLnBrk="0" fontAlgn="base" hangingPunct="0">
      <a:spcBef>
        <a:spcPct val="30000"/>
      </a:spcBef>
      <a:spcAft>
        <a:spcPct val="0"/>
      </a:spcAft>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slide" Target="../slides/slide1.xml"/><Relationship Id="rId2" Type="http://schemas.openxmlformats.org/officeDocument/2006/relationships/notesMaster" Target="../notesMasters/notesMaster1.xml"/><Relationship Id="rId1" Type="http://schemas.openxmlformats.org/officeDocument/2006/relationships/tags" Target="../tags/tag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a:defRPr/>
            </a:pPr>
            <a:endParaRPr lang="en-US"/>
          </a:p>
        </p:txBody>
      </p:sp>
      <p:sp>
        <p:nvSpPr>
          <p:cNvPr id="5" name="Footer Placeholder 4"/>
          <p:cNvSpPr>
            <a:spLocks noGrp="1"/>
          </p:cNvSpPr>
          <p:nvPr>
            <p:ph type="ftr" sz="quarter" idx="11"/>
            <p:custDataLst>
              <p:tags r:id="rId1"/>
            </p:custDataLst>
          </p:nvPr>
        </p:nvSpPr>
        <p:spPr>
          <a:xfrm>
            <a:off x="0" y="8842375"/>
            <a:ext cx="7023100" cy="465138"/>
          </a:xfrm>
        </p:spPr>
        <p:txBody>
          <a:bodyPr/>
          <a:lstStyle/>
          <a:p>
            <a:pPr>
              <a:defRPr/>
            </a:pPr>
            <a:r>
              <a:rPr lang="en-US"/>
              <a:t>Honeywell Internal</a:t>
            </a:r>
          </a:p>
        </p:txBody>
      </p:sp>
      <p:sp>
        <p:nvSpPr>
          <p:cNvPr id="6" name="Slide Number Placeholder 5"/>
          <p:cNvSpPr>
            <a:spLocks noGrp="1"/>
          </p:cNvSpPr>
          <p:nvPr>
            <p:ph type="sldNum" sz="quarter" idx="12"/>
          </p:nvPr>
        </p:nvSpPr>
        <p:spPr/>
        <p:txBody>
          <a:bodyPr/>
          <a:lstStyle/>
          <a:p>
            <a:pPr>
              <a:defRPr/>
            </a:pPr>
            <a:fld id="{277FC6C9-3F2A-4303-AD26-6D1FDF078F50}" type="slidenum">
              <a:rPr lang="en-US" smtClean="0"/>
              <a:pPr>
                <a:defRPr/>
              </a:pPr>
              <a:t>0</a:t>
            </a:fld>
            <a:endParaRPr lang="en-US"/>
          </a:p>
        </p:txBody>
      </p:sp>
    </p:spTree>
    <p:extLst>
      <p:ext uri="{BB962C8B-B14F-4D97-AF65-F5344CB8AC3E}">
        <p14:creationId xmlns:p14="http://schemas.microsoft.com/office/powerpoint/2010/main" val="40330532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Multi-Image Cover">
    <p:spTree>
      <p:nvGrpSpPr>
        <p:cNvPr id="1" name=""/>
        <p:cNvGrpSpPr/>
        <p:nvPr/>
      </p:nvGrpSpPr>
      <p:grpSpPr>
        <a:xfrm>
          <a:off x="0" y="0"/>
          <a:ext cx="0" cy="0"/>
          <a:chOff x="0" y="0"/>
          <a:chExt cx="0" cy="0"/>
        </a:xfrm>
      </p:grpSpPr>
      <p:sp>
        <p:nvSpPr>
          <p:cNvPr id="8" name="Text Placeholder 19"/>
          <p:cNvSpPr>
            <a:spLocks noGrp="1"/>
          </p:cNvSpPr>
          <p:nvPr>
            <p:ph type="body" sz="quarter" idx="13"/>
          </p:nvPr>
        </p:nvSpPr>
        <p:spPr>
          <a:xfrm>
            <a:off x="3093381" y="6222292"/>
            <a:ext cx="6617885" cy="254118"/>
          </a:xfrm>
          <a:prstGeom prst="rect">
            <a:avLst/>
          </a:prstGeom>
        </p:spPr>
        <p:txBody>
          <a:bodyPr vert="horz" anchor="ctr"/>
          <a:lstStyle>
            <a:lvl1pPr algn="l">
              <a:defRPr sz="1600">
                <a:solidFill>
                  <a:schemeClr val="bg2">
                    <a:lumMod val="65000"/>
                    <a:lumOff val="35000"/>
                  </a:schemeClr>
                </a:solidFill>
                <a:latin typeface="Arial" pitchFamily="34" charset="0"/>
                <a:cs typeface="Arial" pitchFamily="34" charset="0"/>
              </a:defRPr>
            </a:lvl1pPr>
          </a:lstStyle>
          <a:p>
            <a:pPr lvl="0"/>
            <a:r>
              <a:rPr lang="en-US" dirty="0"/>
              <a:t>Click to edit Master text styles</a:t>
            </a:r>
          </a:p>
        </p:txBody>
      </p:sp>
      <p:sp>
        <p:nvSpPr>
          <p:cNvPr id="9" name="Text Placeholder 17"/>
          <p:cNvSpPr>
            <a:spLocks noGrp="1"/>
          </p:cNvSpPr>
          <p:nvPr>
            <p:ph type="body" sz="quarter" idx="12"/>
          </p:nvPr>
        </p:nvSpPr>
        <p:spPr>
          <a:xfrm>
            <a:off x="3093381" y="5946839"/>
            <a:ext cx="6617887" cy="249655"/>
          </a:xfrm>
          <a:prstGeom prst="rect">
            <a:avLst/>
          </a:prstGeom>
        </p:spPr>
        <p:txBody>
          <a:bodyPr vert="horz" anchor="ctr"/>
          <a:lstStyle>
            <a:lvl1pPr>
              <a:defRPr sz="2400" b="1" i="0" cap="all" baseline="0">
                <a:solidFill>
                  <a:schemeClr val="bg2"/>
                </a:solidFill>
                <a:latin typeface="Arial" pitchFamily="34" charset="0"/>
                <a:cs typeface="Arial" pitchFamily="34" charset="0"/>
              </a:defRPr>
            </a:lvl1pPr>
          </a:lstStyle>
          <a:p>
            <a:pPr lvl="0"/>
            <a:r>
              <a:rPr lang="en-US" dirty="0"/>
              <a:t>Click to edit Master text styles</a:t>
            </a:r>
          </a:p>
        </p:txBody>
      </p:sp>
    </p:spTree>
    <p:extLst>
      <p:ext uri="{BB962C8B-B14F-4D97-AF65-F5344CB8AC3E}">
        <p14:creationId xmlns:p14="http://schemas.microsoft.com/office/powerpoint/2010/main" val="15730072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Simple Text">
    <p:spTree>
      <p:nvGrpSpPr>
        <p:cNvPr id="1" name=""/>
        <p:cNvGrpSpPr/>
        <p:nvPr/>
      </p:nvGrpSpPr>
      <p:grpSpPr>
        <a:xfrm>
          <a:off x="0" y="0"/>
          <a:ext cx="0" cy="0"/>
          <a:chOff x="0" y="0"/>
          <a:chExt cx="0" cy="0"/>
        </a:xfrm>
      </p:grpSpPr>
      <p:sp>
        <p:nvSpPr>
          <p:cNvPr id="6" name="Title 1"/>
          <p:cNvSpPr>
            <a:spLocks noGrp="1"/>
          </p:cNvSpPr>
          <p:nvPr>
            <p:ph type="title"/>
          </p:nvPr>
        </p:nvSpPr>
        <p:spPr>
          <a:xfrm>
            <a:off x="713232" y="356616"/>
            <a:ext cx="10648757" cy="498610"/>
          </a:xfrm>
        </p:spPr>
        <p:txBody>
          <a:bodyPr rIns="91440"/>
          <a:lstStyle>
            <a:lvl1pPr>
              <a:defRPr baseline="0">
                <a:solidFill>
                  <a:schemeClr val="bg2"/>
                </a:solidFill>
              </a:defRPr>
            </a:lvl1pPr>
          </a:lstStyle>
          <a:p>
            <a:r>
              <a:rPr lang="en-US" dirty="0"/>
              <a:t>Click to edit Master title style</a:t>
            </a:r>
          </a:p>
        </p:txBody>
      </p:sp>
      <p:sp>
        <p:nvSpPr>
          <p:cNvPr id="5" name="Content Placeholder 4"/>
          <p:cNvSpPr>
            <a:spLocks noGrp="1"/>
          </p:cNvSpPr>
          <p:nvPr>
            <p:ph sz="quarter" idx="12"/>
          </p:nvPr>
        </p:nvSpPr>
        <p:spPr>
          <a:xfrm>
            <a:off x="731521" y="1188720"/>
            <a:ext cx="5212080" cy="4937760"/>
          </a:xfrm>
          <a:prstGeom prst="rect">
            <a:avLst/>
          </a:prstGeom>
        </p:spPr>
        <p:txBody>
          <a:bodyPr/>
          <a:lstStyle>
            <a:lvl1pPr marL="182880" indent="-182880">
              <a:spcBef>
                <a:spcPts val="600"/>
              </a:spcBef>
              <a:spcAft>
                <a:spcPts val="0"/>
              </a:spcAft>
              <a:buClr>
                <a:schemeClr val="tx2"/>
              </a:buClr>
              <a:defRPr>
                <a:solidFill>
                  <a:schemeClr val="bg2"/>
                </a:solidFill>
              </a:defRPr>
            </a:lvl1pPr>
            <a:lvl2pPr marL="457200" indent="-182880">
              <a:spcBef>
                <a:spcPts val="600"/>
              </a:spcBef>
              <a:spcAft>
                <a:spcPts val="0"/>
              </a:spcAft>
              <a:buClr>
                <a:schemeClr val="tx1"/>
              </a:buClr>
              <a:defRPr>
                <a:solidFill>
                  <a:schemeClr val="bg2"/>
                </a:solidFill>
              </a:defRPr>
            </a:lvl2pPr>
            <a:lvl3pPr marL="640080" indent="-182880">
              <a:spcBef>
                <a:spcPts val="600"/>
              </a:spcBef>
              <a:spcAft>
                <a:spcPts val="0"/>
              </a:spcAft>
              <a:buClr>
                <a:schemeClr val="tx1"/>
              </a:buClr>
              <a:defRPr>
                <a:solidFill>
                  <a:schemeClr val="bg2"/>
                </a:solidFill>
              </a:defRPr>
            </a:lvl3pPr>
            <a:lvl4pPr marL="914400" indent="-182880">
              <a:spcBef>
                <a:spcPts val="600"/>
              </a:spcBef>
              <a:spcAft>
                <a:spcPts val="0"/>
              </a:spcAft>
              <a:buClr>
                <a:schemeClr val="tx1"/>
              </a:buClr>
              <a:buFont typeface="Arial" panose="020B0604020202020204" pitchFamily="34" charset="0"/>
              <a:buChar char="-"/>
              <a:defRPr sz="1400">
                <a:solidFill>
                  <a:schemeClr val="bg2"/>
                </a:solidFill>
                <a:latin typeface="Arial" panose="020B0604020202020204" pitchFamily="34" charset="0"/>
                <a:cs typeface="Arial" panose="020B0604020202020204" pitchFamily="34" charset="0"/>
              </a:defRPr>
            </a:lvl4pPr>
            <a:lvl5pPr marL="1097280" indent="-182880">
              <a:spcBef>
                <a:spcPts val="600"/>
              </a:spcBef>
              <a:spcAft>
                <a:spcPts val="0"/>
              </a:spcAft>
              <a:buClr>
                <a:schemeClr val="tx1"/>
              </a:buClr>
              <a:defRPr sz="1200">
                <a:solidFill>
                  <a:schemeClr val="bg2"/>
                </a:solidFill>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5"/>
          <p:cNvSpPr>
            <a:spLocks noGrp="1"/>
          </p:cNvSpPr>
          <p:nvPr>
            <p:ph type="sldNum" sz="quarter" idx="13"/>
          </p:nvPr>
        </p:nvSpPr>
        <p:spPr/>
        <p:txBody>
          <a:bodyPr/>
          <a:lstStyle>
            <a:lvl1pPr>
              <a:defRPr/>
            </a:lvl1pPr>
          </a:lstStyle>
          <a:p>
            <a:pPr>
              <a:defRPr/>
            </a:pPr>
            <a:fld id="{65C380C9-3062-4F1D-A521-BEC000498A55}" type="slidenum">
              <a:rPr lang="en-US"/>
              <a:pPr>
                <a:defRPr/>
              </a:pPr>
              <a:t>‹#›</a:t>
            </a:fld>
            <a:endParaRPr lang="en-US" dirty="0"/>
          </a:p>
        </p:txBody>
      </p:sp>
      <p:sp>
        <p:nvSpPr>
          <p:cNvPr id="7" name="Content Placeholder 4"/>
          <p:cNvSpPr>
            <a:spLocks noGrp="1"/>
          </p:cNvSpPr>
          <p:nvPr>
            <p:ph sz="quarter" idx="14"/>
          </p:nvPr>
        </p:nvSpPr>
        <p:spPr>
          <a:xfrm>
            <a:off x="6257501" y="1188720"/>
            <a:ext cx="5212080" cy="4937760"/>
          </a:xfrm>
          <a:prstGeom prst="rect">
            <a:avLst/>
          </a:prstGeom>
        </p:spPr>
        <p:txBody>
          <a:bodyPr/>
          <a:lstStyle>
            <a:lvl1pPr marL="182880" indent="-182880">
              <a:spcBef>
                <a:spcPts val="600"/>
              </a:spcBef>
              <a:spcAft>
                <a:spcPts val="0"/>
              </a:spcAft>
              <a:buClr>
                <a:schemeClr val="tx2"/>
              </a:buClr>
              <a:defRPr>
                <a:solidFill>
                  <a:schemeClr val="bg2"/>
                </a:solidFill>
              </a:defRPr>
            </a:lvl1pPr>
            <a:lvl2pPr marL="457200" indent="-182880">
              <a:spcBef>
                <a:spcPts val="600"/>
              </a:spcBef>
              <a:spcAft>
                <a:spcPts val="0"/>
              </a:spcAft>
              <a:buClr>
                <a:schemeClr val="tx1"/>
              </a:buClr>
              <a:defRPr>
                <a:solidFill>
                  <a:schemeClr val="bg2"/>
                </a:solidFill>
              </a:defRPr>
            </a:lvl2pPr>
            <a:lvl3pPr marL="640080" indent="-182880">
              <a:spcBef>
                <a:spcPts val="600"/>
              </a:spcBef>
              <a:spcAft>
                <a:spcPts val="0"/>
              </a:spcAft>
              <a:buClr>
                <a:schemeClr val="tx1"/>
              </a:buClr>
              <a:defRPr>
                <a:solidFill>
                  <a:schemeClr val="bg2"/>
                </a:solidFill>
              </a:defRPr>
            </a:lvl3pPr>
            <a:lvl4pPr marL="914400" indent="-182880">
              <a:spcBef>
                <a:spcPts val="600"/>
              </a:spcBef>
              <a:spcAft>
                <a:spcPts val="0"/>
              </a:spcAft>
              <a:buClr>
                <a:schemeClr val="tx1"/>
              </a:buClr>
              <a:buFont typeface="Arial" panose="020B0604020202020204" pitchFamily="34" charset="0"/>
              <a:buChar char="-"/>
              <a:defRPr sz="1400">
                <a:solidFill>
                  <a:schemeClr val="bg2"/>
                </a:solidFill>
                <a:latin typeface="Arial" panose="020B0604020202020204" pitchFamily="34" charset="0"/>
                <a:cs typeface="Arial" panose="020B0604020202020204" pitchFamily="34" charset="0"/>
              </a:defRPr>
            </a:lvl4pPr>
            <a:lvl5pPr marL="1097280" indent="-182880">
              <a:spcBef>
                <a:spcPts val="600"/>
              </a:spcBef>
              <a:spcAft>
                <a:spcPts val="0"/>
              </a:spcAft>
              <a:buClr>
                <a:schemeClr val="tx1"/>
              </a:buClr>
              <a:defRPr sz="1200">
                <a:solidFill>
                  <a:schemeClr val="bg2"/>
                </a:solidFill>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8" name="Straight Connector 7"/>
          <p:cNvCxnSpPr/>
          <p:nvPr userDrawn="1"/>
        </p:nvCxnSpPr>
        <p:spPr bwMode="auto">
          <a:xfrm>
            <a:off x="6096000" y="1299754"/>
            <a:ext cx="0" cy="4754880"/>
          </a:xfrm>
          <a:prstGeom prst="line">
            <a:avLst/>
          </a:prstGeom>
          <a:noFill/>
          <a:ln w="9525" cap="flat" cmpd="sng" algn="ctr">
            <a:solidFill>
              <a:schemeClr val="bg1">
                <a:lumMod val="65000"/>
              </a:schemeClr>
            </a:solidFill>
            <a:prstDash val="solid"/>
            <a:round/>
            <a:headEnd type="none" w="med" len="med"/>
            <a:tailEnd type="none" w="med" len="med"/>
          </a:ln>
          <a:effectLst/>
          <a:extLst/>
        </p:spPr>
      </p:cxnSp>
      <p:sp>
        <p:nvSpPr>
          <p:cNvPr id="9" name="Text Placeholder 9"/>
          <p:cNvSpPr>
            <a:spLocks noGrp="1"/>
          </p:cNvSpPr>
          <p:nvPr>
            <p:ph type="body" sz="quarter" idx="15"/>
          </p:nvPr>
        </p:nvSpPr>
        <p:spPr>
          <a:xfrm>
            <a:off x="315384" y="6382512"/>
            <a:ext cx="11063816" cy="457200"/>
          </a:xfrm>
          <a:prstGeom prst="rect">
            <a:avLst/>
          </a:prstGeom>
        </p:spPr>
        <p:txBody>
          <a:bodyPr anchor="ctr"/>
          <a:lstStyle>
            <a:lvl1pPr marL="0" indent="0" algn="r">
              <a:buNone/>
              <a:defRPr sz="2400" b="1">
                <a:solidFill>
                  <a:schemeClr val="bg1"/>
                </a:solidFill>
              </a:defRPr>
            </a:lvl1pPr>
          </a:lstStyle>
          <a:p>
            <a:pPr lvl="0"/>
            <a:r>
              <a:rPr lang="en-US" dirty="0"/>
              <a:t>Click to edit Master text styles</a:t>
            </a:r>
          </a:p>
        </p:txBody>
      </p:sp>
    </p:spTree>
    <p:extLst>
      <p:ext uri="{BB962C8B-B14F-4D97-AF65-F5344CB8AC3E}">
        <p14:creationId xmlns:p14="http://schemas.microsoft.com/office/powerpoint/2010/main" val="182006479"/>
      </p:ext>
    </p:extLst>
  </p:cSld>
  <p:clrMapOvr>
    <a:masterClrMapping/>
  </p:clrMapOvr>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Simple Text">
    <p:spTree>
      <p:nvGrpSpPr>
        <p:cNvPr id="1" name=""/>
        <p:cNvGrpSpPr/>
        <p:nvPr/>
      </p:nvGrpSpPr>
      <p:grpSpPr>
        <a:xfrm>
          <a:off x="0" y="0"/>
          <a:ext cx="0" cy="0"/>
          <a:chOff x="0" y="0"/>
          <a:chExt cx="0" cy="0"/>
        </a:xfrm>
      </p:grpSpPr>
      <p:sp>
        <p:nvSpPr>
          <p:cNvPr id="6" name="Title 1"/>
          <p:cNvSpPr>
            <a:spLocks noGrp="1"/>
          </p:cNvSpPr>
          <p:nvPr>
            <p:ph type="title"/>
          </p:nvPr>
        </p:nvSpPr>
        <p:spPr>
          <a:xfrm>
            <a:off x="713232" y="356616"/>
            <a:ext cx="10648757" cy="498610"/>
          </a:xfrm>
        </p:spPr>
        <p:txBody>
          <a:bodyPr rIns="91440"/>
          <a:lstStyle>
            <a:lvl1pPr>
              <a:defRPr baseline="0">
                <a:solidFill>
                  <a:schemeClr val="bg2"/>
                </a:solidFill>
              </a:defRPr>
            </a:lvl1pPr>
          </a:lstStyle>
          <a:p>
            <a:r>
              <a:rPr lang="en-US" dirty="0"/>
              <a:t>Click to edit Master title style</a:t>
            </a:r>
          </a:p>
        </p:txBody>
      </p:sp>
      <p:sp>
        <p:nvSpPr>
          <p:cNvPr id="5" name="Content Placeholder 4"/>
          <p:cNvSpPr>
            <a:spLocks noGrp="1"/>
          </p:cNvSpPr>
          <p:nvPr>
            <p:ph sz="quarter" idx="12"/>
          </p:nvPr>
        </p:nvSpPr>
        <p:spPr>
          <a:xfrm>
            <a:off x="731521" y="1188720"/>
            <a:ext cx="5212080" cy="2338251"/>
          </a:xfrm>
          <a:prstGeom prst="rect">
            <a:avLst/>
          </a:prstGeom>
        </p:spPr>
        <p:txBody>
          <a:bodyPr/>
          <a:lstStyle>
            <a:lvl1pPr marL="182880" indent="-182880">
              <a:spcBef>
                <a:spcPts val="600"/>
              </a:spcBef>
              <a:spcAft>
                <a:spcPts val="0"/>
              </a:spcAft>
              <a:buClr>
                <a:schemeClr val="tx2"/>
              </a:buClr>
              <a:defRPr>
                <a:solidFill>
                  <a:schemeClr val="bg2"/>
                </a:solidFill>
              </a:defRPr>
            </a:lvl1pPr>
            <a:lvl2pPr marL="457200" indent="-182880">
              <a:spcBef>
                <a:spcPts val="600"/>
              </a:spcBef>
              <a:spcAft>
                <a:spcPts val="0"/>
              </a:spcAft>
              <a:buClr>
                <a:schemeClr val="tx1"/>
              </a:buClr>
              <a:defRPr>
                <a:solidFill>
                  <a:schemeClr val="bg2"/>
                </a:solidFill>
              </a:defRPr>
            </a:lvl2pPr>
            <a:lvl3pPr marL="640080" indent="-182880">
              <a:spcBef>
                <a:spcPts val="600"/>
              </a:spcBef>
              <a:spcAft>
                <a:spcPts val="0"/>
              </a:spcAft>
              <a:buClr>
                <a:schemeClr val="tx1"/>
              </a:buClr>
              <a:defRPr>
                <a:solidFill>
                  <a:schemeClr val="bg2"/>
                </a:solidFill>
              </a:defRPr>
            </a:lvl3pPr>
            <a:lvl4pPr marL="914400" indent="-182880">
              <a:spcBef>
                <a:spcPts val="600"/>
              </a:spcBef>
              <a:spcAft>
                <a:spcPts val="0"/>
              </a:spcAft>
              <a:buClr>
                <a:schemeClr val="tx1"/>
              </a:buClr>
              <a:buFont typeface="Arial" panose="020B0604020202020204" pitchFamily="34" charset="0"/>
              <a:buChar char="-"/>
              <a:defRPr sz="1400">
                <a:solidFill>
                  <a:schemeClr val="bg2"/>
                </a:solidFill>
                <a:latin typeface="Arial" panose="020B0604020202020204" pitchFamily="34" charset="0"/>
                <a:cs typeface="Arial" panose="020B0604020202020204" pitchFamily="34" charset="0"/>
              </a:defRPr>
            </a:lvl4pPr>
            <a:lvl5pPr marL="1097280" indent="-182880">
              <a:spcBef>
                <a:spcPts val="600"/>
              </a:spcBef>
              <a:spcAft>
                <a:spcPts val="0"/>
              </a:spcAft>
              <a:buClr>
                <a:schemeClr val="tx1"/>
              </a:buClr>
              <a:defRPr sz="1200">
                <a:solidFill>
                  <a:schemeClr val="bg2"/>
                </a:solidFill>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5"/>
          <p:cNvSpPr>
            <a:spLocks noGrp="1"/>
          </p:cNvSpPr>
          <p:nvPr>
            <p:ph type="sldNum" sz="quarter" idx="13"/>
          </p:nvPr>
        </p:nvSpPr>
        <p:spPr/>
        <p:txBody>
          <a:bodyPr/>
          <a:lstStyle>
            <a:lvl1pPr>
              <a:defRPr/>
            </a:lvl1pPr>
          </a:lstStyle>
          <a:p>
            <a:pPr>
              <a:defRPr/>
            </a:pPr>
            <a:fld id="{65C380C9-3062-4F1D-A521-BEC000498A55}" type="slidenum">
              <a:rPr lang="en-US"/>
              <a:pPr>
                <a:defRPr/>
              </a:pPr>
              <a:t>‹#›</a:t>
            </a:fld>
            <a:endParaRPr lang="en-US" dirty="0"/>
          </a:p>
        </p:txBody>
      </p:sp>
      <p:sp>
        <p:nvSpPr>
          <p:cNvPr id="7" name="Content Placeholder 4"/>
          <p:cNvSpPr>
            <a:spLocks noGrp="1"/>
          </p:cNvSpPr>
          <p:nvPr>
            <p:ph sz="quarter" idx="14"/>
          </p:nvPr>
        </p:nvSpPr>
        <p:spPr>
          <a:xfrm>
            <a:off x="6257501" y="1188720"/>
            <a:ext cx="5212080" cy="2338251"/>
          </a:xfrm>
          <a:prstGeom prst="rect">
            <a:avLst/>
          </a:prstGeom>
        </p:spPr>
        <p:txBody>
          <a:bodyPr/>
          <a:lstStyle>
            <a:lvl1pPr marL="182880" indent="-182880">
              <a:spcBef>
                <a:spcPts val="600"/>
              </a:spcBef>
              <a:spcAft>
                <a:spcPts val="0"/>
              </a:spcAft>
              <a:buClr>
                <a:schemeClr val="tx2"/>
              </a:buClr>
              <a:defRPr>
                <a:solidFill>
                  <a:schemeClr val="bg2"/>
                </a:solidFill>
              </a:defRPr>
            </a:lvl1pPr>
            <a:lvl2pPr marL="457200" indent="-182880">
              <a:spcBef>
                <a:spcPts val="600"/>
              </a:spcBef>
              <a:spcAft>
                <a:spcPts val="0"/>
              </a:spcAft>
              <a:buClr>
                <a:schemeClr val="tx1"/>
              </a:buClr>
              <a:defRPr>
                <a:solidFill>
                  <a:schemeClr val="bg2"/>
                </a:solidFill>
              </a:defRPr>
            </a:lvl2pPr>
            <a:lvl3pPr marL="640080" indent="-182880">
              <a:spcBef>
                <a:spcPts val="600"/>
              </a:spcBef>
              <a:spcAft>
                <a:spcPts val="0"/>
              </a:spcAft>
              <a:buClr>
                <a:schemeClr val="tx1"/>
              </a:buClr>
              <a:defRPr>
                <a:solidFill>
                  <a:schemeClr val="bg2"/>
                </a:solidFill>
              </a:defRPr>
            </a:lvl3pPr>
            <a:lvl4pPr marL="914400" indent="-182880">
              <a:spcBef>
                <a:spcPts val="600"/>
              </a:spcBef>
              <a:spcAft>
                <a:spcPts val="0"/>
              </a:spcAft>
              <a:buClr>
                <a:schemeClr val="tx1"/>
              </a:buClr>
              <a:buFont typeface="Arial" panose="020B0604020202020204" pitchFamily="34" charset="0"/>
              <a:buChar char="-"/>
              <a:defRPr sz="1400">
                <a:solidFill>
                  <a:schemeClr val="bg2"/>
                </a:solidFill>
                <a:latin typeface="Arial" panose="020B0604020202020204" pitchFamily="34" charset="0"/>
                <a:cs typeface="Arial" panose="020B0604020202020204" pitchFamily="34" charset="0"/>
              </a:defRPr>
            </a:lvl4pPr>
            <a:lvl5pPr marL="1097280" indent="-182880">
              <a:spcBef>
                <a:spcPts val="600"/>
              </a:spcBef>
              <a:spcAft>
                <a:spcPts val="0"/>
              </a:spcAft>
              <a:buClr>
                <a:schemeClr val="tx1"/>
              </a:buClr>
              <a:defRPr sz="1200">
                <a:solidFill>
                  <a:schemeClr val="bg2"/>
                </a:solidFill>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9" name="Straight Connector 8"/>
          <p:cNvCxnSpPr/>
          <p:nvPr userDrawn="1"/>
        </p:nvCxnSpPr>
        <p:spPr bwMode="auto">
          <a:xfrm flipH="1">
            <a:off x="841600" y="3677194"/>
            <a:ext cx="10531475" cy="0"/>
          </a:xfrm>
          <a:prstGeom prst="line">
            <a:avLst/>
          </a:prstGeom>
          <a:noFill/>
          <a:ln w="9525" cap="flat" cmpd="sng" algn="ctr">
            <a:solidFill>
              <a:schemeClr val="bg1">
                <a:lumMod val="65000"/>
              </a:schemeClr>
            </a:solidFill>
            <a:prstDash val="solid"/>
            <a:round/>
            <a:headEnd type="none" w="med" len="med"/>
            <a:tailEnd type="none" w="med" len="med"/>
          </a:ln>
          <a:effectLst/>
          <a:extLst/>
        </p:spPr>
      </p:cxnSp>
      <p:sp>
        <p:nvSpPr>
          <p:cNvPr id="11" name="Content Placeholder 4"/>
          <p:cNvSpPr>
            <a:spLocks noGrp="1"/>
          </p:cNvSpPr>
          <p:nvPr>
            <p:ph sz="quarter" idx="15"/>
          </p:nvPr>
        </p:nvSpPr>
        <p:spPr>
          <a:xfrm>
            <a:off x="731521" y="3801291"/>
            <a:ext cx="5212080" cy="2338251"/>
          </a:xfrm>
          <a:prstGeom prst="rect">
            <a:avLst/>
          </a:prstGeom>
        </p:spPr>
        <p:txBody>
          <a:bodyPr/>
          <a:lstStyle>
            <a:lvl1pPr marL="182880" indent="-182880">
              <a:spcBef>
                <a:spcPts val="600"/>
              </a:spcBef>
              <a:spcAft>
                <a:spcPts val="0"/>
              </a:spcAft>
              <a:buClr>
                <a:schemeClr val="tx2"/>
              </a:buClr>
              <a:defRPr>
                <a:solidFill>
                  <a:schemeClr val="bg2"/>
                </a:solidFill>
              </a:defRPr>
            </a:lvl1pPr>
            <a:lvl2pPr marL="457200" indent="-182880">
              <a:spcBef>
                <a:spcPts val="600"/>
              </a:spcBef>
              <a:spcAft>
                <a:spcPts val="0"/>
              </a:spcAft>
              <a:buClr>
                <a:schemeClr val="tx1"/>
              </a:buClr>
              <a:defRPr>
                <a:solidFill>
                  <a:schemeClr val="bg2"/>
                </a:solidFill>
              </a:defRPr>
            </a:lvl2pPr>
            <a:lvl3pPr marL="640080" indent="-182880">
              <a:spcBef>
                <a:spcPts val="600"/>
              </a:spcBef>
              <a:spcAft>
                <a:spcPts val="0"/>
              </a:spcAft>
              <a:buClr>
                <a:schemeClr val="tx1"/>
              </a:buClr>
              <a:defRPr>
                <a:solidFill>
                  <a:schemeClr val="bg2"/>
                </a:solidFill>
              </a:defRPr>
            </a:lvl3pPr>
            <a:lvl4pPr marL="914400" indent="-182880">
              <a:spcBef>
                <a:spcPts val="600"/>
              </a:spcBef>
              <a:spcAft>
                <a:spcPts val="0"/>
              </a:spcAft>
              <a:buClr>
                <a:schemeClr val="tx1"/>
              </a:buClr>
              <a:buFont typeface="Arial" panose="020B0604020202020204" pitchFamily="34" charset="0"/>
              <a:buChar char="-"/>
              <a:defRPr sz="1400">
                <a:solidFill>
                  <a:schemeClr val="bg2"/>
                </a:solidFill>
                <a:latin typeface="Arial" panose="020B0604020202020204" pitchFamily="34" charset="0"/>
                <a:cs typeface="Arial" panose="020B0604020202020204" pitchFamily="34" charset="0"/>
              </a:defRPr>
            </a:lvl4pPr>
            <a:lvl5pPr marL="1097280" indent="-182880">
              <a:spcBef>
                <a:spcPts val="600"/>
              </a:spcBef>
              <a:spcAft>
                <a:spcPts val="0"/>
              </a:spcAft>
              <a:buClr>
                <a:schemeClr val="tx1"/>
              </a:buClr>
              <a:defRPr sz="1200">
                <a:solidFill>
                  <a:schemeClr val="bg2"/>
                </a:solidFill>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4"/>
          <p:cNvSpPr>
            <a:spLocks noGrp="1"/>
          </p:cNvSpPr>
          <p:nvPr>
            <p:ph sz="quarter" idx="16"/>
          </p:nvPr>
        </p:nvSpPr>
        <p:spPr>
          <a:xfrm>
            <a:off x="6257501" y="3801291"/>
            <a:ext cx="5212080" cy="2338251"/>
          </a:xfrm>
          <a:prstGeom prst="rect">
            <a:avLst/>
          </a:prstGeom>
        </p:spPr>
        <p:txBody>
          <a:bodyPr/>
          <a:lstStyle>
            <a:lvl1pPr marL="182880" indent="-182880">
              <a:spcBef>
                <a:spcPts val="600"/>
              </a:spcBef>
              <a:spcAft>
                <a:spcPts val="0"/>
              </a:spcAft>
              <a:buClr>
                <a:schemeClr val="tx2"/>
              </a:buClr>
              <a:defRPr>
                <a:solidFill>
                  <a:schemeClr val="bg2"/>
                </a:solidFill>
              </a:defRPr>
            </a:lvl1pPr>
            <a:lvl2pPr marL="457200" indent="-182880">
              <a:spcBef>
                <a:spcPts val="600"/>
              </a:spcBef>
              <a:spcAft>
                <a:spcPts val="0"/>
              </a:spcAft>
              <a:buClr>
                <a:schemeClr val="tx1"/>
              </a:buClr>
              <a:defRPr>
                <a:solidFill>
                  <a:schemeClr val="bg2"/>
                </a:solidFill>
              </a:defRPr>
            </a:lvl2pPr>
            <a:lvl3pPr marL="640080" indent="-182880">
              <a:spcBef>
                <a:spcPts val="600"/>
              </a:spcBef>
              <a:spcAft>
                <a:spcPts val="0"/>
              </a:spcAft>
              <a:buClr>
                <a:schemeClr val="tx1"/>
              </a:buClr>
              <a:defRPr>
                <a:solidFill>
                  <a:schemeClr val="bg2"/>
                </a:solidFill>
              </a:defRPr>
            </a:lvl3pPr>
            <a:lvl4pPr marL="914400" indent="-182880">
              <a:spcBef>
                <a:spcPts val="600"/>
              </a:spcBef>
              <a:spcAft>
                <a:spcPts val="0"/>
              </a:spcAft>
              <a:buClr>
                <a:schemeClr val="tx1"/>
              </a:buClr>
              <a:buFont typeface="Arial" panose="020B0604020202020204" pitchFamily="34" charset="0"/>
              <a:buChar char="-"/>
              <a:defRPr sz="1400">
                <a:solidFill>
                  <a:schemeClr val="bg2"/>
                </a:solidFill>
                <a:latin typeface="Arial" panose="020B0604020202020204" pitchFamily="34" charset="0"/>
                <a:cs typeface="Arial" panose="020B0604020202020204" pitchFamily="34" charset="0"/>
              </a:defRPr>
            </a:lvl4pPr>
            <a:lvl5pPr marL="1097280" indent="-182880">
              <a:spcBef>
                <a:spcPts val="600"/>
              </a:spcBef>
              <a:spcAft>
                <a:spcPts val="0"/>
              </a:spcAft>
              <a:buClr>
                <a:schemeClr val="tx1"/>
              </a:buClr>
              <a:defRPr sz="1200">
                <a:solidFill>
                  <a:schemeClr val="bg2"/>
                </a:solidFill>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13" name="Straight Connector 12"/>
          <p:cNvCxnSpPr/>
          <p:nvPr userDrawn="1"/>
        </p:nvCxnSpPr>
        <p:spPr bwMode="auto">
          <a:xfrm>
            <a:off x="6096000" y="1299754"/>
            <a:ext cx="0" cy="4754880"/>
          </a:xfrm>
          <a:prstGeom prst="line">
            <a:avLst/>
          </a:prstGeom>
          <a:noFill/>
          <a:ln w="9525" cap="flat" cmpd="sng" algn="ctr">
            <a:solidFill>
              <a:schemeClr val="bg1">
                <a:lumMod val="65000"/>
              </a:schemeClr>
            </a:solidFill>
            <a:prstDash val="solid"/>
            <a:round/>
            <a:headEnd type="none" w="med" len="med"/>
            <a:tailEnd type="none" w="med" len="med"/>
          </a:ln>
          <a:effectLst/>
          <a:extLst/>
        </p:spPr>
      </p:cxnSp>
      <p:sp>
        <p:nvSpPr>
          <p:cNvPr id="14" name="Text Placeholder 9"/>
          <p:cNvSpPr>
            <a:spLocks noGrp="1"/>
          </p:cNvSpPr>
          <p:nvPr>
            <p:ph type="body" sz="quarter" idx="17"/>
          </p:nvPr>
        </p:nvSpPr>
        <p:spPr>
          <a:xfrm>
            <a:off x="315384" y="6382512"/>
            <a:ext cx="11063816" cy="457200"/>
          </a:xfrm>
          <a:prstGeom prst="rect">
            <a:avLst/>
          </a:prstGeom>
        </p:spPr>
        <p:txBody>
          <a:bodyPr anchor="ctr"/>
          <a:lstStyle>
            <a:lvl1pPr marL="0" indent="0" algn="r">
              <a:buNone/>
              <a:defRPr sz="2400" b="1">
                <a:solidFill>
                  <a:schemeClr val="bg1"/>
                </a:solidFill>
              </a:defRPr>
            </a:lvl1pPr>
          </a:lstStyle>
          <a:p>
            <a:pPr lvl="0"/>
            <a:r>
              <a:rPr lang="en-US" dirty="0"/>
              <a:t>Click to edit Master text styles</a:t>
            </a:r>
          </a:p>
        </p:txBody>
      </p:sp>
    </p:spTree>
    <p:extLst>
      <p:ext uri="{BB962C8B-B14F-4D97-AF65-F5344CB8AC3E}">
        <p14:creationId xmlns:p14="http://schemas.microsoft.com/office/powerpoint/2010/main" val="3368197864"/>
      </p:ext>
    </p:extLst>
  </p:cSld>
  <p:clrMapOvr>
    <a:masterClrMapping/>
  </p:clrMapOvr>
  <p:extLst mod="1">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Open Layout">
    <p:spTree>
      <p:nvGrpSpPr>
        <p:cNvPr id="1" name=""/>
        <p:cNvGrpSpPr/>
        <p:nvPr/>
      </p:nvGrpSpPr>
      <p:grpSpPr>
        <a:xfrm>
          <a:off x="0" y="0"/>
          <a:ext cx="0" cy="0"/>
          <a:chOff x="0" y="0"/>
          <a:chExt cx="0" cy="0"/>
        </a:xfrm>
      </p:grpSpPr>
      <p:sp>
        <p:nvSpPr>
          <p:cNvPr id="2" name="Title 1"/>
          <p:cNvSpPr>
            <a:spLocks noGrp="1"/>
          </p:cNvSpPr>
          <p:nvPr>
            <p:ph type="title"/>
          </p:nvPr>
        </p:nvSpPr>
        <p:spPr>
          <a:xfrm>
            <a:off x="713232" y="356616"/>
            <a:ext cx="10523336" cy="498475"/>
          </a:xfrm>
        </p:spPr>
        <p:txBody>
          <a:bodyPr/>
          <a:lstStyle>
            <a:lvl1pPr>
              <a:defRPr>
                <a:solidFill>
                  <a:schemeClr val="bg2"/>
                </a:solidFill>
              </a:defRPr>
            </a:lvl1pPr>
          </a:lstStyle>
          <a:p>
            <a:r>
              <a:rPr lang="en-US" dirty="0"/>
              <a:t>Click to edit Master title style</a:t>
            </a:r>
          </a:p>
        </p:txBody>
      </p:sp>
      <p:sp>
        <p:nvSpPr>
          <p:cNvPr id="3" name="Slide Number Placeholder 5"/>
          <p:cNvSpPr>
            <a:spLocks noGrp="1"/>
          </p:cNvSpPr>
          <p:nvPr>
            <p:ph type="sldNum" sz="quarter" idx="10"/>
          </p:nvPr>
        </p:nvSpPr>
        <p:spPr/>
        <p:txBody>
          <a:bodyPr/>
          <a:lstStyle>
            <a:lvl1pPr>
              <a:defRPr/>
            </a:lvl1pPr>
          </a:lstStyle>
          <a:p>
            <a:pPr>
              <a:defRPr/>
            </a:pPr>
            <a:fld id="{521D1E3F-96BE-4EC6-B772-60D92C1E53EA}" type="slidenum">
              <a:rPr lang="en-US"/>
              <a:pPr>
                <a:defRPr/>
              </a:pPr>
              <a:t>‹#›</a:t>
            </a:fld>
            <a:endParaRPr lang="en-US" dirty="0"/>
          </a:p>
        </p:txBody>
      </p:sp>
      <p:sp>
        <p:nvSpPr>
          <p:cNvPr id="5" name="Text Placeholder 9"/>
          <p:cNvSpPr>
            <a:spLocks noGrp="1"/>
          </p:cNvSpPr>
          <p:nvPr>
            <p:ph type="body" sz="quarter" idx="15"/>
          </p:nvPr>
        </p:nvSpPr>
        <p:spPr>
          <a:xfrm>
            <a:off x="315384" y="6382512"/>
            <a:ext cx="11063816" cy="457200"/>
          </a:xfrm>
          <a:prstGeom prst="rect">
            <a:avLst/>
          </a:prstGeom>
        </p:spPr>
        <p:txBody>
          <a:bodyPr anchor="ctr"/>
          <a:lstStyle>
            <a:lvl1pPr marL="0" indent="0" algn="r">
              <a:buNone/>
              <a:defRPr sz="2400" b="1">
                <a:solidFill>
                  <a:schemeClr val="bg1"/>
                </a:solidFill>
              </a:defRPr>
            </a:lvl1pPr>
          </a:lstStyle>
          <a:p>
            <a:pPr lvl="0"/>
            <a:r>
              <a:rPr lang="en-US" dirty="0"/>
              <a:t>Click to edit Master text styles</a:t>
            </a:r>
          </a:p>
        </p:txBody>
      </p:sp>
    </p:spTree>
    <p:extLst>
      <p:ext uri="{BB962C8B-B14F-4D97-AF65-F5344CB8AC3E}">
        <p14:creationId xmlns:p14="http://schemas.microsoft.com/office/powerpoint/2010/main" val="1779435139"/>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4-Up Layout With Takeaway">
    <p:spTree>
      <p:nvGrpSpPr>
        <p:cNvPr id="1" name=""/>
        <p:cNvGrpSpPr/>
        <p:nvPr/>
      </p:nvGrpSpPr>
      <p:grpSpPr>
        <a:xfrm>
          <a:off x="0" y="0"/>
          <a:ext cx="0" cy="0"/>
          <a:chOff x="0" y="0"/>
          <a:chExt cx="0" cy="0"/>
        </a:xfrm>
      </p:grpSpPr>
      <p:cxnSp>
        <p:nvCxnSpPr>
          <p:cNvPr id="10" name="Straight Connector 9"/>
          <p:cNvCxnSpPr/>
          <p:nvPr userDrawn="1"/>
        </p:nvCxnSpPr>
        <p:spPr bwMode="auto">
          <a:xfrm flipH="1">
            <a:off x="714375" y="3709988"/>
            <a:ext cx="10531475" cy="0"/>
          </a:xfrm>
          <a:prstGeom prst="line">
            <a:avLst/>
          </a:prstGeom>
          <a:noFill/>
          <a:ln w="9525" cap="flat" cmpd="sng" algn="ctr">
            <a:solidFill>
              <a:schemeClr val="accent3"/>
            </a:solidFill>
            <a:prstDash val="solid"/>
            <a:round/>
            <a:headEnd type="none" w="med" len="med"/>
            <a:tailEnd type="none" w="med" len="med"/>
          </a:ln>
          <a:effectLst/>
          <a:extLst/>
        </p:spPr>
      </p:cxnSp>
      <p:cxnSp>
        <p:nvCxnSpPr>
          <p:cNvPr id="11" name="Straight Connector 10"/>
          <p:cNvCxnSpPr/>
          <p:nvPr userDrawn="1"/>
        </p:nvCxnSpPr>
        <p:spPr bwMode="auto">
          <a:xfrm>
            <a:off x="6008688" y="996950"/>
            <a:ext cx="0" cy="5184775"/>
          </a:xfrm>
          <a:prstGeom prst="line">
            <a:avLst/>
          </a:prstGeom>
          <a:noFill/>
          <a:ln w="9525" cap="flat" cmpd="sng" algn="ctr">
            <a:solidFill>
              <a:schemeClr val="accent3"/>
            </a:solidFill>
            <a:prstDash val="solid"/>
            <a:round/>
            <a:headEnd type="none" w="med" len="med"/>
            <a:tailEnd type="none" w="med" len="med"/>
          </a:ln>
          <a:effectLst/>
          <a:extLst/>
        </p:spPr>
      </p:cxnSp>
      <p:sp>
        <p:nvSpPr>
          <p:cNvPr id="16" name="Title 1"/>
          <p:cNvSpPr>
            <a:spLocks noGrp="1"/>
          </p:cNvSpPr>
          <p:nvPr>
            <p:ph type="title"/>
          </p:nvPr>
        </p:nvSpPr>
        <p:spPr>
          <a:xfrm>
            <a:off x="714108" y="364859"/>
            <a:ext cx="10472508" cy="485358"/>
          </a:xfrm>
        </p:spPr>
        <p:txBody>
          <a:bodyPr/>
          <a:lstStyle/>
          <a:p>
            <a:r>
              <a:rPr lang="en-US"/>
              <a:t>Click to edit Master title style</a:t>
            </a:r>
            <a:endParaRPr lang="en-US" dirty="0"/>
          </a:p>
        </p:txBody>
      </p:sp>
      <p:sp>
        <p:nvSpPr>
          <p:cNvPr id="25" name="Content Placeholder 4"/>
          <p:cNvSpPr>
            <a:spLocks noGrp="1"/>
          </p:cNvSpPr>
          <p:nvPr>
            <p:ph sz="quarter" idx="23"/>
          </p:nvPr>
        </p:nvSpPr>
        <p:spPr>
          <a:xfrm>
            <a:off x="714108" y="3796577"/>
            <a:ext cx="5165333" cy="2385149"/>
          </a:xfrm>
          <a:prstGeom prst="rect">
            <a:avLst/>
          </a:prstGeom>
        </p:spPr>
        <p:txBody>
          <a:bodyPr/>
          <a:lstStyle>
            <a:lvl1pPr>
              <a:defRPr>
                <a:latin typeface="+mn-lt"/>
              </a:defRPr>
            </a:lvl1pPr>
            <a:lvl2pPr>
              <a:buClr>
                <a:schemeClr val="accent3"/>
              </a:buClr>
              <a:defRPr>
                <a:latin typeface="+mn-lt"/>
              </a:defRPr>
            </a:lvl2pPr>
            <a:lvl3pPr>
              <a:buClr>
                <a:schemeClr val="accent3"/>
              </a:buClr>
              <a:defRPr>
                <a:latin typeface="+mn-lt"/>
              </a:defRPr>
            </a:lvl3pPr>
            <a:lvl4pPr marL="1600200" indent="-228600">
              <a:buClr>
                <a:schemeClr val="accent3"/>
              </a:buClr>
              <a:buFont typeface="Arial" panose="020B0604020202020204" pitchFamily="34" charset="0"/>
              <a:buChar char="-"/>
              <a:defRPr sz="1400">
                <a:latin typeface="+mn-lt"/>
                <a:cs typeface="Arial" panose="020B0604020202020204" pitchFamily="34" charset="0"/>
              </a:defRPr>
            </a:lvl4pPr>
            <a:lvl5pPr>
              <a:buClr>
                <a:schemeClr val="accent3"/>
              </a:buClr>
              <a:defRPr sz="1400">
                <a:latin typeface="+mn-lt"/>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6" name="Content Placeholder 4"/>
          <p:cNvSpPr>
            <a:spLocks noGrp="1"/>
          </p:cNvSpPr>
          <p:nvPr>
            <p:ph sz="quarter" idx="24"/>
          </p:nvPr>
        </p:nvSpPr>
        <p:spPr>
          <a:xfrm>
            <a:off x="6123482" y="3796577"/>
            <a:ext cx="5063134" cy="2385149"/>
          </a:xfrm>
          <a:prstGeom prst="rect">
            <a:avLst/>
          </a:prstGeom>
        </p:spPr>
        <p:txBody>
          <a:bodyPr/>
          <a:lstStyle>
            <a:lvl1pPr>
              <a:defRPr>
                <a:latin typeface="+mn-lt"/>
              </a:defRPr>
            </a:lvl1pPr>
            <a:lvl2pPr>
              <a:buClr>
                <a:schemeClr val="accent3"/>
              </a:buClr>
              <a:defRPr>
                <a:latin typeface="+mn-lt"/>
              </a:defRPr>
            </a:lvl2pPr>
            <a:lvl3pPr>
              <a:buClr>
                <a:schemeClr val="accent3"/>
              </a:buClr>
              <a:defRPr>
                <a:latin typeface="+mn-lt"/>
              </a:defRPr>
            </a:lvl3pPr>
            <a:lvl4pPr marL="1600200" indent="-228600">
              <a:buClr>
                <a:schemeClr val="accent3"/>
              </a:buClr>
              <a:buFont typeface="Arial" panose="020B0604020202020204" pitchFamily="34" charset="0"/>
              <a:buChar char="-"/>
              <a:defRPr sz="1400">
                <a:latin typeface="+mn-lt"/>
                <a:cs typeface="Arial" panose="020B0604020202020204" pitchFamily="34" charset="0"/>
              </a:defRPr>
            </a:lvl4pPr>
            <a:lvl5pPr>
              <a:buClr>
                <a:schemeClr val="accent3"/>
              </a:buClr>
              <a:defRPr sz="1400">
                <a:latin typeface="+mn-lt"/>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8" name="Content Placeholder 4"/>
          <p:cNvSpPr>
            <a:spLocks noGrp="1"/>
          </p:cNvSpPr>
          <p:nvPr>
            <p:ph sz="quarter" idx="12"/>
          </p:nvPr>
        </p:nvSpPr>
        <p:spPr>
          <a:xfrm>
            <a:off x="714108" y="1005841"/>
            <a:ext cx="5165333" cy="2624429"/>
          </a:xfrm>
          <a:prstGeom prst="rect">
            <a:avLst/>
          </a:prstGeom>
        </p:spPr>
        <p:txBody>
          <a:bodyPr/>
          <a:lstStyle>
            <a:lvl1pPr>
              <a:defRPr>
                <a:latin typeface="+mn-lt"/>
              </a:defRPr>
            </a:lvl1pPr>
            <a:lvl2pPr>
              <a:buClr>
                <a:schemeClr val="accent3"/>
              </a:buClr>
              <a:defRPr>
                <a:latin typeface="+mn-lt"/>
              </a:defRPr>
            </a:lvl2pPr>
            <a:lvl3pPr>
              <a:buClr>
                <a:schemeClr val="accent3"/>
              </a:buClr>
              <a:defRPr>
                <a:latin typeface="+mn-lt"/>
              </a:defRPr>
            </a:lvl3pPr>
            <a:lvl4pPr marL="1600200" indent="-228600">
              <a:buClr>
                <a:schemeClr val="accent3"/>
              </a:buClr>
              <a:buFont typeface="Arial" panose="020B0604020202020204" pitchFamily="34" charset="0"/>
              <a:buChar char="-"/>
              <a:defRPr sz="1400">
                <a:latin typeface="+mn-lt"/>
                <a:cs typeface="Arial" panose="020B0604020202020204" pitchFamily="34" charset="0"/>
              </a:defRPr>
            </a:lvl4pPr>
            <a:lvl5pPr>
              <a:buClr>
                <a:schemeClr val="accent3"/>
              </a:buClr>
              <a:defRPr sz="1400">
                <a:latin typeface="+mn-lt"/>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9" name="Content Placeholder 4"/>
          <p:cNvSpPr>
            <a:spLocks noGrp="1"/>
          </p:cNvSpPr>
          <p:nvPr>
            <p:ph sz="quarter" idx="25"/>
          </p:nvPr>
        </p:nvSpPr>
        <p:spPr>
          <a:xfrm>
            <a:off x="6123482" y="1005841"/>
            <a:ext cx="5063134" cy="2624429"/>
          </a:xfrm>
          <a:prstGeom prst="rect">
            <a:avLst/>
          </a:prstGeom>
        </p:spPr>
        <p:txBody>
          <a:bodyPr/>
          <a:lstStyle>
            <a:lvl2pPr>
              <a:buClr>
                <a:schemeClr val="accent3"/>
              </a:buClr>
              <a:defRPr>
                <a:latin typeface="+mn-lt"/>
              </a:defRPr>
            </a:lvl2pPr>
            <a:lvl3pPr>
              <a:buClr>
                <a:schemeClr val="accent3"/>
              </a:buClr>
              <a:defRPr>
                <a:latin typeface="+mn-lt"/>
              </a:defRPr>
            </a:lvl3pPr>
            <a:lvl4pPr marL="1600200" indent="-228600">
              <a:buClr>
                <a:schemeClr val="accent3"/>
              </a:buClr>
              <a:buFont typeface="Arial" panose="020B0604020202020204" pitchFamily="34" charset="0"/>
              <a:buChar char="-"/>
              <a:defRPr sz="1400">
                <a:latin typeface="+mn-lt"/>
                <a:cs typeface="Arial" panose="020B0604020202020204" pitchFamily="34" charset="0"/>
              </a:defRPr>
            </a:lvl4pPr>
            <a:lvl5pPr>
              <a:buClr>
                <a:schemeClr val="accent3"/>
              </a:buClr>
              <a:defRPr sz="1400">
                <a:latin typeface="+mn-lt"/>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Text Placeholder 9"/>
          <p:cNvSpPr>
            <a:spLocks noGrp="1"/>
          </p:cNvSpPr>
          <p:nvPr>
            <p:ph type="body" sz="quarter" idx="15"/>
          </p:nvPr>
        </p:nvSpPr>
        <p:spPr>
          <a:xfrm>
            <a:off x="315384" y="6384610"/>
            <a:ext cx="11063816" cy="457200"/>
          </a:xfrm>
          <a:prstGeom prst="rect">
            <a:avLst/>
          </a:prstGeom>
        </p:spPr>
        <p:txBody>
          <a:bodyPr/>
          <a:lstStyle>
            <a:lvl1pPr marL="0" indent="0" algn="r">
              <a:buNone/>
              <a:defRPr sz="2400" b="1">
                <a:solidFill>
                  <a:schemeClr val="bg1"/>
                </a:solidFill>
              </a:defRPr>
            </a:lvl1pPr>
          </a:lstStyle>
          <a:p>
            <a:pPr lvl="0"/>
            <a:r>
              <a:rPr lang="en-US" dirty="0"/>
              <a:t>Click to edit Master text styles</a:t>
            </a:r>
          </a:p>
        </p:txBody>
      </p:sp>
      <p:sp>
        <p:nvSpPr>
          <p:cNvPr id="12" name="Slide Number Placeholder 5"/>
          <p:cNvSpPr>
            <a:spLocks noGrp="1"/>
          </p:cNvSpPr>
          <p:nvPr>
            <p:ph type="sldNum" sz="quarter" idx="26"/>
          </p:nvPr>
        </p:nvSpPr>
        <p:spPr>
          <a:xfrm>
            <a:off x="11645900" y="-1"/>
            <a:ext cx="548640" cy="548640"/>
          </a:xfrm>
        </p:spPr>
        <p:txBody>
          <a:bodyPr/>
          <a:lstStyle>
            <a:lvl1pPr algn="l">
              <a:defRPr sz="1100" b="1" i="0">
                <a:solidFill>
                  <a:schemeClr val="bg1"/>
                </a:solidFill>
                <a:latin typeface="+mn-lt"/>
                <a:cs typeface="HelveticaNeue MediumCond"/>
              </a:defRPr>
            </a:lvl1pPr>
          </a:lstStyle>
          <a:p>
            <a:pPr>
              <a:defRPr/>
            </a:pPr>
            <a:fld id="{5A60E25D-90C3-4421-A5B5-3BFD0CA09E3E}" type="slidenum">
              <a:rPr lang="en-US"/>
              <a:pPr>
                <a:defRPr/>
              </a:pPr>
              <a:t>‹#›</a:t>
            </a:fld>
            <a:endParaRPr lang="en-US" dirty="0"/>
          </a:p>
        </p:txBody>
      </p:sp>
      <p:sp>
        <p:nvSpPr>
          <p:cNvPr id="3" name="Footer Placeholder 2"/>
          <p:cNvSpPr>
            <a:spLocks noGrp="1"/>
          </p:cNvSpPr>
          <p:nvPr>
            <p:ph type="ftr" sz="quarter" idx="27"/>
          </p:nvPr>
        </p:nvSpPr>
        <p:spPr>
          <a:xfrm>
            <a:off x="712788" y="6147014"/>
            <a:ext cx="1490916" cy="200025"/>
          </a:xfrm>
          <a:prstGeom prst="rect">
            <a:avLst/>
          </a:prstGeom>
        </p:spPr>
        <p:txBody>
          <a:bodyPr/>
          <a:lstStyle/>
          <a:p>
            <a:endParaRPr lang="en-US" dirty="0"/>
          </a:p>
        </p:txBody>
      </p:sp>
    </p:spTree>
    <p:extLst>
      <p:ext uri="{BB962C8B-B14F-4D97-AF65-F5344CB8AC3E}">
        <p14:creationId xmlns:p14="http://schemas.microsoft.com/office/powerpoint/2010/main" val="24083228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ingle-Image Cover">
    <p:spTree>
      <p:nvGrpSpPr>
        <p:cNvPr id="1" name=""/>
        <p:cNvGrpSpPr/>
        <p:nvPr/>
      </p:nvGrpSpPr>
      <p:grpSpPr>
        <a:xfrm>
          <a:off x="0" y="0"/>
          <a:ext cx="0" cy="0"/>
          <a:chOff x="0" y="0"/>
          <a:chExt cx="0" cy="0"/>
        </a:xfrm>
      </p:grpSpPr>
      <p:cxnSp>
        <p:nvCxnSpPr>
          <p:cNvPr id="18" name="Straight Connector 17"/>
          <p:cNvCxnSpPr/>
          <p:nvPr userDrawn="1"/>
        </p:nvCxnSpPr>
        <p:spPr>
          <a:xfrm>
            <a:off x="2851150" y="5954521"/>
            <a:ext cx="0" cy="492125"/>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9" name="Text Placeholder 19"/>
          <p:cNvSpPr>
            <a:spLocks noGrp="1"/>
          </p:cNvSpPr>
          <p:nvPr>
            <p:ph type="body" sz="quarter" idx="13"/>
          </p:nvPr>
        </p:nvSpPr>
        <p:spPr>
          <a:xfrm>
            <a:off x="2864782" y="6222292"/>
            <a:ext cx="6617885" cy="254118"/>
          </a:xfrm>
          <a:prstGeom prst="rect">
            <a:avLst/>
          </a:prstGeom>
        </p:spPr>
        <p:txBody>
          <a:bodyPr vert="horz" anchor="ctr"/>
          <a:lstStyle>
            <a:lvl1pPr algn="l">
              <a:defRPr sz="1600">
                <a:solidFill>
                  <a:schemeClr val="bg2">
                    <a:lumMod val="65000"/>
                    <a:lumOff val="35000"/>
                  </a:schemeClr>
                </a:solidFill>
                <a:latin typeface="Arial" pitchFamily="34" charset="0"/>
                <a:cs typeface="Arial" pitchFamily="34" charset="0"/>
              </a:defRPr>
            </a:lvl1pPr>
          </a:lstStyle>
          <a:p>
            <a:pPr lvl="0"/>
            <a:r>
              <a:rPr lang="en-US" dirty="0"/>
              <a:t>Click to edit Master text styles</a:t>
            </a:r>
          </a:p>
        </p:txBody>
      </p:sp>
      <p:sp>
        <p:nvSpPr>
          <p:cNvPr id="20" name="Text Placeholder 17"/>
          <p:cNvSpPr>
            <a:spLocks noGrp="1"/>
          </p:cNvSpPr>
          <p:nvPr>
            <p:ph type="body" sz="quarter" idx="12"/>
          </p:nvPr>
        </p:nvSpPr>
        <p:spPr>
          <a:xfrm>
            <a:off x="2864781" y="5960247"/>
            <a:ext cx="6617887" cy="249655"/>
          </a:xfrm>
          <a:prstGeom prst="rect">
            <a:avLst/>
          </a:prstGeom>
        </p:spPr>
        <p:txBody>
          <a:bodyPr vert="horz" anchor="ctr"/>
          <a:lstStyle>
            <a:lvl1pPr>
              <a:defRPr sz="2400" b="1" i="0" cap="all" baseline="0">
                <a:solidFill>
                  <a:schemeClr val="bg2"/>
                </a:solidFill>
                <a:latin typeface="Arial" pitchFamily="34" charset="0"/>
                <a:cs typeface="Arial" pitchFamily="34" charset="0"/>
              </a:defRPr>
            </a:lvl1pPr>
          </a:lstStyle>
          <a:p>
            <a:pPr lvl="0"/>
            <a:r>
              <a:rPr lang="en-US" dirty="0"/>
              <a:t>Click to edit Master text styles</a:t>
            </a:r>
          </a:p>
        </p:txBody>
      </p:sp>
      <p:sp>
        <p:nvSpPr>
          <p:cNvPr id="21" name="Content Placeholder 6"/>
          <p:cNvSpPr>
            <a:spLocks noGrp="1"/>
          </p:cNvSpPr>
          <p:nvPr>
            <p:ph sz="quarter" idx="10"/>
          </p:nvPr>
        </p:nvSpPr>
        <p:spPr>
          <a:xfrm>
            <a:off x="351290" y="5932580"/>
            <a:ext cx="2483273" cy="236792"/>
          </a:xfrm>
          <a:prstGeom prst="rect">
            <a:avLst/>
          </a:prstGeom>
        </p:spPr>
        <p:txBody>
          <a:bodyPr vert="horz" anchor="t"/>
          <a:lstStyle>
            <a:lvl1pPr algn="r">
              <a:defRPr sz="1400">
                <a:solidFill>
                  <a:schemeClr val="bg2">
                    <a:lumMod val="65000"/>
                    <a:lumOff val="35000"/>
                  </a:schemeClr>
                </a:solidFill>
                <a:latin typeface="Arial" pitchFamily="34" charset="0"/>
                <a:cs typeface="Arial" pitchFamily="34" charset="0"/>
              </a:defRPr>
            </a:lvl1pPr>
          </a:lstStyle>
          <a:p>
            <a:pPr lvl="0"/>
            <a:r>
              <a:rPr lang="en-US" dirty="0"/>
              <a:t>Click to edit Master text</a:t>
            </a:r>
          </a:p>
        </p:txBody>
      </p:sp>
      <p:sp>
        <p:nvSpPr>
          <p:cNvPr id="22" name="Text Placeholder 8"/>
          <p:cNvSpPr>
            <a:spLocks noGrp="1"/>
          </p:cNvSpPr>
          <p:nvPr>
            <p:ph type="body" sz="quarter" idx="11"/>
          </p:nvPr>
        </p:nvSpPr>
        <p:spPr>
          <a:xfrm>
            <a:off x="351289" y="6172416"/>
            <a:ext cx="2483275" cy="248524"/>
          </a:xfrm>
          <a:prstGeom prst="rect">
            <a:avLst/>
          </a:prstGeom>
        </p:spPr>
        <p:txBody>
          <a:bodyPr vert="horz"/>
          <a:lstStyle>
            <a:lvl1pPr algn="r">
              <a:defRPr sz="1400">
                <a:solidFill>
                  <a:schemeClr val="bg2">
                    <a:lumMod val="65000"/>
                    <a:lumOff val="35000"/>
                  </a:schemeClr>
                </a:solidFill>
                <a:latin typeface="Arial" pitchFamily="34" charset="0"/>
                <a:cs typeface="Arial" pitchFamily="34" charset="0"/>
              </a:defRPr>
            </a:lvl1pPr>
          </a:lstStyle>
          <a:p>
            <a:pPr lvl="0"/>
            <a:r>
              <a:rPr lang="en-US" dirty="0"/>
              <a:t>Click to edit Master text</a:t>
            </a:r>
          </a:p>
        </p:txBody>
      </p:sp>
    </p:spTree>
    <p:extLst>
      <p:ext uri="{BB962C8B-B14F-4D97-AF65-F5344CB8AC3E}">
        <p14:creationId xmlns:p14="http://schemas.microsoft.com/office/powerpoint/2010/main" val="30282644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imple Text">
    <p:spTree>
      <p:nvGrpSpPr>
        <p:cNvPr id="1" name=""/>
        <p:cNvGrpSpPr/>
        <p:nvPr/>
      </p:nvGrpSpPr>
      <p:grpSpPr>
        <a:xfrm>
          <a:off x="0" y="0"/>
          <a:ext cx="0" cy="0"/>
          <a:chOff x="0" y="0"/>
          <a:chExt cx="0" cy="0"/>
        </a:xfrm>
      </p:grpSpPr>
      <p:sp>
        <p:nvSpPr>
          <p:cNvPr id="6" name="Title 1"/>
          <p:cNvSpPr>
            <a:spLocks noGrp="1"/>
          </p:cNvSpPr>
          <p:nvPr>
            <p:ph type="title"/>
          </p:nvPr>
        </p:nvSpPr>
        <p:spPr>
          <a:xfrm>
            <a:off x="713232" y="356616"/>
            <a:ext cx="10648757" cy="498610"/>
          </a:xfrm>
        </p:spPr>
        <p:txBody>
          <a:bodyPr rIns="91440"/>
          <a:lstStyle>
            <a:lvl1pPr>
              <a:defRPr baseline="0">
                <a:solidFill>
                  <a:schemeClr val="bg2"/>
                </a:solidFill>
              </a:defRPr>
            </a:lvl1pPr>
          </a:lstStyle>
          <a:p>
            <a:r>
              <a:rPr lang="en-US" dirty="0"/>
              <a:t>Click to edit Master title style</a:t>
            </a:r>
          </a:p>
        </p:txBody>
      </p:sp>
      <p:sp>
        <p:nvSpPr>
          <p:cNvPr id="5" name="Content Placeholder 4"/>
          <p:cNvSpPr>
            <a:spLocks noGrp="1"/>
          </p:cNvSpPr>
          <p:nvPr>
            <p:ph sz="quarter" idx="12"/>
          </p:nvPr>
        </p:nvSpPr>
        <p:spPr>
          <a:xfrm>
            <a:off x="731520" y="1188720"/>
            <a:ext cx="10780747" cy="5029200"/>
          </a:xfrm>
          <a:prstGeom prst="rect">
            <a:avLst/>
          </a:prstGeom>
        </p:spPr>
        <p:txBody>
          <a:bodyPr/>
          <a:lstStyle>
            <a:lvl1pPr marL="182880" indent="-182880">
              <a:spcBef>
                <a:spcPts val="600"/>
              </a:spcBef>
              <a:spcAft>
                <a:spcPts val="0"/>
              </a:spcAft>
              <a:buClr>
                <a:schemeClr val="tx2"/>
              </a:buClr>
              <a:defRPr>
                <a:solidFill>
                  <a:schemeClr val="bg2"/>
                </a:solidFill>
              </a:defRPr>
            </a:lvl1pPr>
            <a:lvl2pPr marL="457200" indent="-182880">
              <a:spcBef>
                <a:spcPts val="600"/>
              </a:spcBef>
              <a:spcAft>
                <a:spcPts val="0"/>
              </a:spcAft>
              <a:buClr>
                <a:schemeClr val="tx1"/>
              </a:buClr>
              <a:defRPr>
                <a:solidFill>
                  <a:schemeClr val="bg2"/>
                </a:solidFill>
              </a:defRPr>
            </a:lvl2pPr>
            <a:lvl3pPr marL="640080" indent="-182880">
              <a:spcBef>
                <a:spcPts val="600"/>
              </a:spcBef>
              <a:spcAft>
                <a:spcPts val="0"/>
              </a:spcAft>
              <a:buClr>
                <a:schemeClr val="tx1"/>
              </a:buClr>
              <a:defRPr>
                <a:solidFill>
                  <a:schemeClr val="bg2"/>
                </a:solidFill>
              </a:defRPr>
            </a:lvl3pPr>
            <a:lvl4pPr marL="914400" indent="-182880">
              <a:spcBef>
                <a:spcPts val="600"/>
              </a:spcBef>
              <a:spcAft>
                <a:spcPts val="0"/>
              </a:spcAft>
              <a:buClr>
                <a:schemeClr val="tx1"/>
              </a:buClr>
              <a:buFont typeface="Arial" panose="020B0604020202020204" pitchFamily="34" charset="0"/>
              <a:buChar char="-"/>
              <a:defRPr sz="1400">
                <a:solidFill>
                  <a:schemeClr val="bg2"/>
                </a:solidFill>
                <a:latin typeface="Arial" panose="020B0604020202020204" pitchFamily="34" charset="0"/>
                <a:cs typeface="Arial" panose="020B0604020202020204" pitchFamily="34" charset="0"/>
              </a:defRPr>
            </a:lvl4pPr>
            <a:lvl5pPr marL="1097280" indent="-182880">
              <a:spcBef>
                <a:spcPts val="600"/>
              </a:spcBef>
              <a:spcAft>
                <a:spcPts val="0"/>
              </a:spcAft>
              <a:buClr>
                <a:schemeClr val="tx1"/>
              </a:buClr>
              <a:defRPr sz="1200">
                <a:solidFill>
                  <a:schemeClr val="bg2"/>
                </a:solidFill>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5"/>
          <p:cNvSpPr>
            <a:spLocks noGrp="1"/>
          </p:cNvSpPr>
          <p:nvPr>
            <p:ph type="sldNum" sz="quarter" idx="13"/>
          </p:nvPr>
        </p:nvSpPr>
        <p:spPr/>
        <p:txBody>
          <a:bodyPr/>
          <a:lstStyle>
            <a:lvl1pPr>
              <a:defRPr/>
            </a:lvl1pPr>
          </a:lstStyle>
          <a:p>
            <a:pPr>
              <a:defRPr/>
            </a:pPr>
            <a:fld id="{65C380C9-3062-4F1D-A521-BEC000498A55}" type="slidenum">
              <a:rPr lang="en-US"/>
              <a:pPr>
                <a:defRPr/>
              </a:pPr>
              <a:t>‹#›</a:t>
            </a:fld>
            <a:endParaRPr lang="en-US" dirty="0"/>
          </a:p>
        </p:txBody>
      </p:sp>
    </p:spTree>
    <p:extLst>
      <p:ext uri="{BB962C8B-B14F-4D97-AF65-F5344CB8AC3E}">
        <p14:creationId xmlns:p14="http://schemas.microsoft.com/office/powerpoint/2010/main" val="3413001055"/>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Simple Text">
    <p:spTree>
      <p:nvGrpSpPr>
        <p:cNvPr id="1" name=""/>
        <p:cNvGrpSpPr/>
        <p:nvPr/>
      </p:nvGrpSpPr>
      <p:grpSpPr>
        <a:xfrm>
          <a:off x="0" y="0"/>
          <a:ext cx="0" cy="0"/>
          <a:chOff x="0" y="0"/>
          <a:chExt cx="0" cy="0"/>
        </a:xfrm>
      </p:grpSpPr>
      <p:sp>
        <p:nvSpPr>
          <p:cNvPr id="6" name="Title 1"/>
          <p:cNvSpPr>
            <a:spLocks noGrp="1"/>
          </p:cNvSpPr>
          <p:nvPr>
            <p:ph type="title"/>
          </p:nvPr>
        </p:nvSpPr>
        <p:spPr>
          <a:xfrm>
            <a:off x="713232" y="356616"/>
            <a:ext cx="10648757" cy="498610"/>
          </a:xfrm>
        </p:spPr>
        <p:txBody>
          <a:bodyPr rIns="91440"/>
          <a:lstStyle>
            <a:lvl1pPr>
              <a:defRPr baseline="0">
                <a:solidFill>
                  <a:schemeClr val="bg2"/>
                </a:solidFill>
              </a:defRPr>
            </a:lvl1pPr>
          </a:lstStyle>
          <a:p>
            <a:r>
              <a:rPr lang="en-US" dirty="0"/>
              <a:t>Click to edit Master title style</a:t>
            </a:r>
          </a:p>
        </p:txBody>
      </p:sp>
      <p:sp>
        <p:nvSpPr>
          <p:cNvPr id="5" name="Content Placeholder 4"/>
          <p:cNvSpPr>
            <a:spLocks noGrp="1"/>
          </p:cNvSpPr>
          <p:nvPr>
            <p:ph sz="quarter" idx="12"/>
          </p:nvPr>
        </p:nvSpPr>
        <p:spPr>
          <a:xfrm>
            <a:off x="731521" y="1188720"/>
            <a:ext cx="5212080" cy="5029200"/>
          </a:xfrm>
          <a:prstGeom prst="rect">
            <a:avLst/>
          </a:prstGeom>
        </p:spPr>
        <p:txBody>
          <a:bodyPr/>
          <a:lstStyle>
            <a:lvl1pPr marL="182880" indent="-182880">
              <a:spcBef>
                <a:spcPts val="600"/>
              </a:spcBef>
              <a:spcAft>
                <a:spcPts val="0"/>
              </a:spcAft>
              <a:buClr>
                <a:schemeClr val="tx2"/>
              </a:buClr>
              <a:defRPr>
                <a:solidFill>
                  <a:schemeClr val="bg2"/>
                </a:solidFill>
              </a:defRPr>
            </a:lvl1pPr>
            <a:lvl2pPr marL="457200" indent="-182880">
              <a:spcBef>
                <a:spcPts val="600"/>
              </a:spcBef>
              <a:spcAft>
                <a:spcPts val="0"/>
              </a:spcAft>
              <a:buClr>
                <a:schemeClr val="tx1"/>
              </a:buClr>
              <a:defRPr>
                <a:solidFill>
                  <a:schemeClr val="bg2"/>
                </a:solidFill>
              </a:defRPr>
            </a:lvl2pPr>
            <a:lvl3pPr marL="640080" indent="-182880">
              <a:spcBef>
                <a:spcPts val="600"/>
              </a:spcBef>
              <a:spcAft>
                <a:spcPts val="0"/>
              </a:spcAft>
              <a:buClr>
                <a:schemeClr val="tx1"/>
              </a:buClr>
              <a:defRPr>
                <a:solidFill>
                  <a:schemeClr val="bg2"/>
                </a:solidFill>
              </a:defRPr>
            </a:lvl3pPr>
            <a:lvl4pPr marL="914400" indent="-182880">
              <a:spcBef>
                <a:spcPts val="600"/>
              </a:spcBef>
              <a:spcAft>
                <a:spcPts val="0"/>
              </a:spcAft>
              <a:buClr>
                <a:schemeClr val="tx1"/>
              </a:buClr>
              <a:buFont typeface="Arial" panose="020B0604020202020204" pitchFamily="34" charset="0"/>
              <a:buChar char="-"/>
              <a:defRPr sz="1400">
                <a:solidFill>
                  <a:schemeClr val="bg2"/>
                </a:solidFill>
                <a:latin typeface="Arial" panose="020B0604020202020204" pitchFamily="34" charset="0"/>
                <a:cs typeface="Arial" panose="020B0604020202020204" pitchFamily="34" charset="0"/>
              </a:defRPr>
            </a:lvl4pPr>
            <a:lvl5pPr marL="1097280" indent="-182880">
              <a:spcBef>
                <a:spcPts val="600"/>
              </a:spcBef>
              <a:spcAft>
                <a:spcPts val="0"/>
              </a:spcAft>
              <a:buClr>
                <a:schemeClr val="tx1"/>
              </a:buClr>
              <a:defRPr sz="1200">
                <a:solidFill>
                  <a:schemeClr val="bg2"/>
                </a:solidFill>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5"/>
          <p:cNvSpPr>
            <a:spLocks noGrp="1"/>
          </p:cNvSpPr>
          <p:nvPr>
            <p:ph type="sldNum" sz="quarter" idx="13"/>
          </p:nvPr>
        </p:nvSpPr>
        <p:spPr/>
        <p:txBody>
          <a:bodyPr/>
          <a:lstStyle>
            <a:lvl1pPr>
              <a:defRPr/>
            </a:lvl1pPr>
          </a:lstStyle>
          <a:p>
            <a:pPr>
              <a:defRPr/>
            </a:pPr>
            <a:fld id="{65C380C9-3062-4F1D-A521-BEC000498A55}" type="slidenum">
              <a:rPr lang="en-US"/>
              <a:pPr>
                <a:defRPr/>
              </a:pPr>
              <a:t>‹#›</a:t>
            </a:fld>
            <a:endParaRPr lang="en-US" dirty="0"/>
          </a:p>
        </p:txBody>
      </p:sp>
      <p:sp>
        <p:nvSpPr>
          <p:cNvPr id="7" name="Content Placeholder 4"/>
          <p:cNvSpPr>
            <a:spLocks noGrp="1"/>
          </p:cNvSpPr>
          <p:nvPr>
            <p:ph sz="quarter" idx="14"/>
          </p:nvPr>
        </p:nvSpPr>
        <p:spPr>
          <a:xfrm>
            <a:off x="6257501" y="1188720"/>
            <a:ext cx="5212080" cy="5029200"/>
          </a:xfrm>
          <a:prstGeom prst="rect">
            <a:avLst/>
          </a:prstGeom>
        </p:spPr>
        <p:txBody>
          <a:bodyPr/>
          <a:lstStyle>
            <a:lvl1pPr marL="182880" indent="-182880">
              <a:spcBef>
                <a:spcPts val="600"/>
              </a:spcBef>
              <a:spcAft>
                <a:spcPts val="0"/>
              </a:spcAft>
              <a:buClr>
                <a:schemeClr val="tx2"/>
              </a:buClr>
              <a:defRPr>
                <a:solidFill>
                  <a:schemeClr val="bg2"/>
                </a:solidFill>
              </a:defRPr>
            </a:lvl1pPr>
            <a:lvl2pPr marL="457200" indent="-182880">
              <a:spcBef>
                <a:spcPts val="600"/>
              </a:spcBef>
              <a:spcAft>
                <a:spcPts val="0"/>
              </a:spcAft>
              <a:buClr>
                <a:schemeClr val="tx1"/>
              </a:buClr>
              <a:defRPr>
                <a:solidFill>
                  <a:schemeClr val="bg2"/>
                </a:solidFill>
              </a:defRPr>
            </a:lvl2pPr>
            <a:lvl3pPr marL="640080" indent="-182880">
              <a:spcBef>
                <a:spcPts val="600"/>
              </a:spcBef>
              <a:spcAft>
                <a:spcPts val="0"/>
              </a:spcAft>
              <a:buClr>
                <a:schemeClr val="tx1"/>
              </a:buClr>
              <a:defRPr>
                <a:solidFill>
                  <a:schemeClr val="bg2"/>
                </a:solidFill>
              </a:defRPr>
            </a:lvl3pPr>
            <a:lvl4pPr marL="914400" indent="-182880">
              <a:spcBef>
                <a:spcPts val="600"/>
              </a:spcBef>
              <a:spcAft>
                <a:spcPts val="0"/>
              </a:spcAft>
              <a:buClr>
                <a:schemeClr val="tx1"/>
              </a:buClr>
              <a:buFont typeface="Arial" panose="020B0604020202020204" pitchFamily="34" charset="0"/>
              <a:buChar char="-"/>
              <a:defRPr sz="1400">
                <a:solidFill>
                  <a:schemeClr val="bg2"/>
                </a:solidFill>
                <a:latin typeface="Arial" panose="020B0604020202020204" pitchFamily="34" charset="0"/>
                <a:cs typeface="Arial" panose="020B0604020202020204" pitchFamily="34" charset="0"/>
              </a:defRPr>
            </a:lvl4pPr>
            <a:lvl5pPr marL="1097280" indent="-182880">
              <a:spcBef>
                <a:spcPts val="600"/>
              </a:spcBef>
              <a:spcAft>
                <a:spcPts val="0"/>
              </a:spcAft>
              <a:buClr>
                <a:schemeClr val="tx1"/>
              </a:buClr>
              <a:defRPr sz="1200">
                <a:solidFill>
                  <a:schemeClr val="bg2"/>
                </a:solidFill>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8" name="Straight Connector 7"/>
          <p:cNvCxnSpPr/>
          <p:nvPr userDrawn="1"/>
        </p:nvCxnSpPr>
        <p:spPr bwMode="auto">
          <a:xfrm>
            <a:off x="6096000" y="1299754"/>
            <a:ext cx="0" cy="4754880"/>
          </a:xfrm>
          <a:prstGeom prst="line">
            <a:avLst/>
          </a:prstGeom>
          <a:noFill/>
          <a:ln w="9525" cap="flat" cmpd="sng" algn="ctr">
            <a:solidFill>
              <a:schemeClr val="bg1">
                <a:lumMod val="65000"/>
              </a:schemeClr>
            </a:solidFill>
            <a:prstDash val="solid"/>
            <a:round/>
            <a:headEnd type="none" w="med" len="med"/>
            <a:tailEnd type="none" w="med" len="med"/>
          </a:ln>
          <a:effectLst/>
          <a:extLst/>
        </p:spPr>
      </p:cxnSp>
    </p:spTree>
    <p:extLst>
      <p:ext uri="{BB962C8B-B14F-4D97-AF65-F5344CB8AC3E}">
        <p14:creationId xmlns:p14="http://schemas.microsoft.com/office/powerpoint/2010/main" val="3608628667"/>
      </p:ext>
    </p:extLst>
  </p:cSld>
  <p:clrMapOvr>
    <a:masterClrMapping/>
  </p:clrMapOvr>
  <p:extLst mod="1">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Simple Text">
    <p:spTree>
      <p:nvGrpSpPr>
        <p:cNvPr id="1" name=""/>
        <p:cNvGrpSpPr/>
        <p:nvPr/>
      </p:nvGrpSpPr>
      <p:grpSpPr>
        <a:xfrm>
          <a:off x="0" y="0"/>
          <a:ext cx="0" cy="0"/>
          <a:chOff x="0" y="0"/>
          <a:chExt cx="0" cy="0"/>
        </a:xfrm>
      </p:grpSpPr>
      <p:sp>
        <p:nvSpPr>
          <p:cNvPr id="6" name="Title 1"/>
          <p:cNvSpPr>
            <a:spLocks noGrp="1"/>
          </p:cNvSpPr>
          <p:nvPr>
            <p:ph type="title"/>
          </p:nvPr>
        </p:nvSpPr>
        <p:spPr>
          <a:xfrm>
            <a:off x="713232" y="356616"/>
            <a:ext cx="10648757" cy="498610"/>
          </a:xfrm>
        </p:spPr>
        <p:txBody>
          <a:bodyPr rIns="91440"/>
          <a:lstStyle>
            <a:lvl1pPr>
              <a:defRPr baseline="0">
                <a:solidFill>
                  <a:schemeClr val="bg2"/>
                </a:solidFill>
              </a:defRPr>
            </a:lvl1pPr>
          </a:lstStyle>
          <a:p>
            <a:r>
              <a:rPr lang="en-US" dirty="0"/>
              <a:t>Click to edit Master title style</a:t>
            </a:r>
          </a:p>
        </p:txBody>
      </p:sp>
      <p:sp>
        <p:nvSpPr>
          <p:cNvPr id="5" name="Content Placeholder 4"/>
          <p:cNvSpPr>
            <a:spLocks noGrp="1"/>
          </p:cNvSpPr>
          <p:nvPr>
            <p:ph sz="quarter" idx="12"/>
          </p:nvPr>
        </p:nvSpPr>
        <p:spPr>
          <a:xfrm>
            <a:off x="731521" y="1188720"/>
            <a:ext cx="5212080" cy="2338251"/>
          </a:xfrm>
          <a:prstGeom prst="rect">
            <a:avLst/>
          </a:prstGeom>
        </p:spPr>
        <p:txBody>
          <a:bodyPr/>
          <a:lstStyle>
            <a:lvl1pPr marL="182880" indent="-182880">
              <a:spcBef>
                <a:spcPts val="600"/>
              </a:spcBef>
              <a:spcAft>
                <a:spcPts val="0"/>
              </a:spcAft>
              <a:buClr>
                <a:schemeClr val="tx2"/>
              </a:buClr>
              <a:defRPr>
                <a:solidFill>
                  <a:schemeClr val="bg2"/>
                </a:solidFill>
              </a:defRPr>
            </a:lvl1pPr>
            <a:lvl2pPr marL="457200" indent="-182880">
              <a:spcBef>
                <a:spcPts val="600"/>
              </a:spcBef>
              <a:spcAft>
                <a:spcPts val="0"/>
              </a:spcAft>
              <a:buClr>
                <a:schemeClr val="tx1"/>
              </a:buClr>
              <a:defRPr>
                <a:solidFill>
                  <a:schemeClr val="bg2"/>
                </a:solidFill>
              </a:defRPr>
            </a:lvl2pPr>
            <a:lvl3pPr marL="640080" indent="-182880">
              <a:spcBef>
                <a:spcPts val="600"/>
              </a:spcBef>
              <a:spcAft>
                <a:spcPts val="0"/>
              </a:spcAft>
              <a:buClr>
                <a:schemeClr val="tx1"/>
              </a:buClr>
              <a:defRPr>
                <a:solidFill>
                  <a:schemeClr val="bg2"/>
                </a:solidFill>
              </a:defRPr>
            </a:lvl3pPr>
            <a:lvl4pPr marL="914400" indent="-182880">
              <a:spcBef>
                <a:spcPts val="600"/>
              </a:spcBef>
              <a:spcAft>
                <a:spcPts val="0"/>
              </a:spcAft>
              <a:buClr>
                <a:schemeClr val="tx1"/>
              </a:buClr>
              <a:buFont typeface="Arial" panose="020B0604020202020204" pitchFamily="34" charset="0"/>
              <a:buChar char="-"/>
              <a:defRPr sz="1400">
                <a:solidFill>
                  <a:schemeClr val="bg2"/>
                </a:solidFill>
                <a:latin typeface="Arial" panose="020B0604020202020204" pitchFamily="34" charset="0"/>
                <a:cs typeface="Arial" panose="020B0604020202020204" pitchFamily="34" charset="0"/>
              </a:defRPr>
            </a:lvl4pPr>
            <a:lvl5pPr marL="1097280" indent="-182880">
              <a:spcBef>
                <a:spcPts val="600"/>
              </a:spcBef>
              <a:spcAft>
                <a:spcPts val="0"/>
              </a:spcAft>
              <a:buClr>
                <a:schemeClr val="tx1"/>
              </a:buClr>
              <a:defRPr sz="1200">
                <a:solidFill>
                  <a:schemeClr val="bg2"/>
                </a:solidFill>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5"/>
          <p:cNvSpPr>
            <a:spLocks noGrp="1"/>
          </p:cNvSpPr>
          <p:nvPr>
            <p:ph type="sldNum" sz="quarter" idx="13"/>
          </p:nvPr>
        </p:nvSpPr>
        <p:spPr/>
        <p:txBody>
          <a:bodyPr/>
          <a:lstStyle>
            <a:lvl1pPr>
              <a:defRPr/>
            </a:lvl1pPr>
          </a:lstStyle>
          <a:p>
            <a:pPr>
              <a:defRPr/>
            </a:pPr>
            <a:fld id="{65C380C9-3062-4F1D-A521-BEC000498A55}" type="slidenum">
              <a:rPr lang="en-US"/>
              <a:pPr>
                <a:defRPr/>
              </a:pPr>
              <a:t>‹#›</a:t>
            </a:fld>
            <a:endParaRPr lang="en-US" dirty="0"/>
          </a:p>
        </p:txBody>
      </p:sp>
      <p:sp>
        <p:nvSpPr>
          <p:cNvPr id="7" name="Content Placeholder 4"/>
          <p:cNvSpPr>
            <a:spLocks noGrp="1"/>
          </p:cNvSpPr>
          <p:nvPr>
            <p:ph sz="quarter" idx="14"/>
          </p:nvPr>
        </p:nvSpPr>
        <p:spPr>
          <a:xfrm>
            <a:off x="6257501" y="1188720"/>
            <a:ext cx="5212080" cy="2338251"/>
          </a:xfrm>
          <a:prstGeom prst="rect">
            <a:avLst/>
          </a:prstGeom>
        </p:spPr>
        <p:txBody>
          <a:bodyPr/>
          <a:lstStyle>
            <a:lvl1pPr marL="182880" indent="-182880">
              <a:spcBef>
                <a:spcPts val="600"/>
              </a:spcBef>
              <a:spcAft>
                <a:spcPts val="0"/>
              </a:spcAft>
              <a:buClr>
                <a:schemeClr val="tx2"/>
              </a:buClr>
              <a:defRPr>
                <a:solidFill>
                  <a:schemeClr val="bg2"/>
                </a:solidFill>
              </a:defRPr>
            </a:lvl1pPr>
            <a:lvl2pPr marL="457200" indent="-182880">
              <a:spcBef>
                <a:spcPts val="600"/>
              </a:spcBef>
              <a:spcAft>
                <a:spcPts val="0"/>
              </a:spcAft>
              <a:buClr>
                <a:schemeClr val="tx1"/>
              </a:buClr>
              <a:defRPr>
                <a:solidFill>
                  <a:schemeClr val="bg2"/>
                </a:solidFill>
              </a:defRPr>
            </a:lvl2pPr>
            <a:lvl3pPr marL="640080" indent="-182880">
              <a:spcBef>
                <a:spcPts val="600"/>
              </a:spcBef>
              <a:spcAft>
                <a:spcPts val="0"/>
              </a:spcAft>
              <a:buClr>
                <a:schemeClr val="tx1"/>
              </a:buClr>
              <a:defRPr>
                <a:solidFill>
                  <a:schemeClr val="bg2"/>
                </a:solidFill>
              </a:defRPr>
            </a:lvl3pPr>
            <a:lvl4pPr marL="914400" indent="-182880">
              <a:spcBef>
                <a:spcPts val="600"/>
              </a:spcBef>
              <a:spcAft>
                <a:spcPts val="0"/>
              </a:spcAft>
              <a:buClr>
                <a:schemeClr val="tx1"/>
              </a:buClr>
              <a:buFont typeface="Arial" panose="020B0604020202020204" pitchFamily="34" charset="0"/>
              <a:buChar char="-"/>
              <a:defRPr sz="1400">
                <a:solidFill>
                  <a:schemeClr val="bg2"/>
                </a:solidFill>
                <a:latin typeface="Arial" panose="020B0604020202020204" pitchFamily="34" charset="0"/>
                <a:cs typeface="Arial" panose="020B0604020202020204" pitchFamily="34" charset="0"/>
              </a:defRPr>
            </a:lvl4pPr>
            <a:lvl5pPr marL="1097280" indent="-182880">
              <a:spcBef>
                <a:spcPts val="600"/>
              </a:spcBef>
              <a:spcAft>
                <a:spcPts val="0"/>
              </a:spcAft>
              <a:buClr>
                <a:schemeClr val="tx1"/>
              </a:buClr>
              <a:defRPr sz="1200">
                <a:solidFill>
                  <a:schemeClr val="bg2"/>
                </a:solidFill>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9" name="Straight Connector 8"/>
          <p:cNvCxnSpPr/>
          <p:nvPr userDrawn="1"/>
        </p:nvCxnSpPr>
        <p:spPr bwMode="auto">
          <a:xfrm flipH="1">
            <a:off x="841600" y="3677194"/>
            <a:ext cx="10531475" cy="0"/>
          </a:xfrm>
          <a:prstGeom prst="line">
            <a:avLst/>
          </a:prstGeom>
          <a:noFill/>
          <a:ln w="9525" cap="flat" cmpd="sng" algn="ctr">
            <a:solidFill>
              <a:schemeClr val="bg1">
                <a:lumMod val="65000"/>
              </a:schemeClr>
            </a:solidFill>
            <a:prstDash val="solid"/>
            <a:round/>
            <a:headEnd type="none" w="med" len="med"/>
            <a:tailEnd type="none" w="med" len="med"/>
          </a:ln>
          <a:effectLst/>
          <a:extLst/>
        </p:spPr>
      </p:cxnSp>
      <p:sp>
        <p:nvSpPr>
          <p:cNvPr id="11" name="Content Placeholder 4"/>
          <p:cNvSpPr>
            <a:spLocks noGrp="1"/>
          </p:cNvSpPr>
          <p:nvPr>
            <p:ph sz="quarter" idx="15"/>
          </p:nvPr>
        </p:nvSpPr>
        <p:spPr>
          <a:xfrm>
            <a:off x="731521" y="3801291"/>
            <a:ext cx="5212080" cy="2338251"/>
          </a:xfrm>
          <a:prstGeom prst="rect">
            <a:avLst/>
          </a:prstGeom>
        </p:spPr>
        <p:txBody>
          <a:bodyPr/>
          <a:lstStyle>
            <a:lvl1pPr marL="182880" indent="-182880">
              <a:spcBef>
                <a:spcPts val="600"/>
              </a:spcBef>
              <a:spcAft>
                <a:spcPts val="0"/>
              </a:spcAft>
              <a:buClr>
                <a:schemeClr val="tx2"/>
              </a:buClr>
              <a:defRPr>
                <a:solidFill>
                  <a:schemeClr val="bg2"/>
                </a:solidFill>
              </a:defRPr>
            </a:lvl1pPr>
            <a:lvl2pPr marL="457200" indent="-182880">
              <a:spcBef>
                <a:spcPts val="600"/>
              </a:spcBef>
              <a:spcAft>
                <a:spcPts val="0"/>
              </a:spcAft>
              <a:buClr>
                <a:schemeClr val="tx1"/>
              </a:buClr>
              <a:defRPr>
                <a:solidFill>
                  <a:schemeClr val="bg2"/>
                </a:solidFill>
              </a:defRPr>
            </a:lvl2pPr>
            <a:lvl3pPr marL="640080" indent="-182880">
              <a:spcBef>
                <a:spcPts val="600"/>
              </a:spcBef>
              <a:spcAft>
                <a:spcPts val="0"/>
              </a:spcAft>
              <a:buClr>
                <a:schemeClr val="tx1"/>
              </a:buClr>
              <a:defRPr>
                <a:solidFill>
                  <a:schemeClr val="bg2"/>
                </a:solidFill>
              </a:defRPr>
            </a:lvl3pPr>
            <a:lvl4pPr marL="914400" indent="-182880">
              <a:spcBef>
                <a:spcPts val="600"/>
              </a:spcBef>
              <a:spcAft>
                <a:spcPts val="0"/>
              </a:spcAft>
              <a:buClr>
                <a:schemeClr val="tx1"/>
              </a:buClr>
              <a:buFont typeface="Arial" panose="020B0604020202020204" pitchFamily="34" charset="0"/>
              <a:buChar char="-"/>
              <a:defRPr sz="1400">
                <a:solidFill>
                  <a:schemeClr val="bg2"/>
                </a:solidFill>
                <a:latin typeface="Arial" panose="020B0604020202020204" pitchFamily="34" charset="0"/>
                <a:cs typeface="Arial" panose="020B0604020202020204" pitchFamily="34" charset="0"/>
              </a:defRPr>
            </a:lvl4pPr>
            <a:lvl5pPr marL="1097280" indent="-182880">
              <a:spcBef>
                <a:spcPts val="600"/>
              </a:spcBef>
              <a:spcAft>
                <a:spcPts val="0"/>
              </a:spcAft>
              <a:buClr>
                <a:schemeClr val="tx1"/>
              </a:buClr>
              <a:defRPr sz="1200">
                <a:solidFill>
                  <a:schemeClr val="bg2"/>
                </a:solidFill>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4"/>
          <p:cNvSpPr>
            <a:spLocks noGrp="1"/>
          </p:cNvSpPr>
          <p:nvPr>
            <p:ph sz="quarter" idx="16"/>
          </p:nvPr>
        </p:nvSpPr>
        <p:spPr>
          <a:xfrm>
            <a:off x="6257501" y="3801291"/>
            <a:ext cx="5212080" cy="2338251"/>
          </a:xfrm>
          <a:prstGeom prst="rect">
            <a:avLst/>
          </a:prstGeom>
        </p:spPr>
        <p:txBody>
          <a:bodyPr/>
          <a:lstStyle>
            <a:lvl1pPr marL="182880" indent="-182880">
              <a:spcBef>
                <a:spcPts val="600"/>
              </a:spcBef>
              <a:spcAft>
                <a:spcPts val="0"/>
              </a:spcAft>
              <a:buClr>
                <a:schemeClr val="tx2"/>
              </a:buClr>
              <a:defRPr>
                <a:solidFill>
                  <a:schemeClr val="bg2"/>
                </a:solidFill>
              </a:defRPr>
            </a:lvl1pPr>
            <a:lvl2pPr marL="457200" indent="-182880">
              <a:spcBef>
                <a:spcPts val="600"/>
              </a:spcBef>
              <a:spcAft>
                <a:spcPts val="0"/>
              </a:spcAft>
              <a:buClr>
                <a:schemeClr val="tx1"/>
              </a:buClr>
              <a:defRPr>
                <a:solidFill>
                  <a:schemeClr val="bg2"/>
                </a:solidFill>
              </a:defRPr>
            </a:lvl2pPr>
            <a:lvl3pPr marL="640080" indent="-182880">
              <a:spcBef>
                <a:spcPts val="600"/>
              </a:spcBef>
              <a:spcAft>
                <a:spcPts val="0"/>
              </a:spcAft>
              <a:buClr>
                <a:schemeClr val="tx1"/>
              </a:buClr>
              <a:defRPr>
                <a:solidFill>
                  <a:schemeClr val="bg2"/>
                </a:solidFill>
              </a:defRPr>
            </a:lvl3pPr>
            <a:lvl4pPr marL="914400" indent="-182880">
              <a:spcBef>
                <a:spcPts val="600"/>
              </a:spcBef>
              <a:spcAft>
                <a:spcPts val="0"/>
              </a:spcAft>
              <a:buClr>
                <a:schemeClr val="tx1"/>
              </a:buClr>
              <a:buFont typeface="Arial" panose="020B0604020202020204" pitchFamily="34" charset="0"/>
              <a:buChar char="-"/>
              <a:defRPr sz="1400">
                <a:solidFill>
                  <a:schemeClr val="bg2"/>
                </a:solidFill>
                <a:latin typeface="Arial" panose="020B0604020202020204" pitchFamily="34" charset="0"/>
                <a:cs typeface="Arial" panose="020B0604020202020204" pitchFamily="34" charset="0"/>
              </a:defRPr>
            </a:lvl4pPr>
            <a:lvl5pPr marL="1097280" indent="-182880">
              <a:spcBef>
                <a:spcPts val="600"/>
              </a:spcBef>
              <a:spcAft>
                <a:spcPts val="0"/>
              </a:spcAft>
              <a:buClr>
                <a:schemeClr val="tx1"/>
              </a:buClr>
              <a:defRPr sz="1200">
                <a:solidFill>
                  <a:schemeClr val="bg2"/>
                </a:solidFill>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13" name="Straight Connector 12"/>
          <p:cNvCxnSpPr/>
          <p:nvPr userDrawn="1"/>
        </p:nvCxnSpPr>
        <p:spPr bwMode="auto">
          <a:xfrm>
            <a:off x="6096000" y="1299754"/>
            <a:ext cx="0" cy="4754880"/>
          </a:xfrm>
          <a:prstGeom prst="line">
            <a:avLst/>
          </a:prstGeom>
          <a:noFill/>
          <a:ln w="9525" cap="flat" cmpd="sng" algn="ctr">
            <a:solidFill>
              <a:schemeClr val="bg1">
                <a:lumMod val="65000"/>
              </a:schemeClr>
            </a:solidFill>
            <a:prstDash val="solid"/>
            <a:round/>
            <a:headEnd type="none" w="med" len="med"/>
            <a:tailEnd type="none" w="med" len="med"/>
          </a:ln>
          <a:effectLst/>
          <a:extLst/>
        </p:spPr>
      </p:cxnSp>
    </p:spTree>
    <p:extLst>
      <p:ext uri="{BB962C8B-B14F-4D97-AF65-F5344CB8AC3E}">
        <p14:creationId xmlns:p14="http://schemas.microsoft.com/office/powerpoint/2010/main" val="593221701"/>
      </p:ext>
    </p:extLst>
  </p:cSld>
  <p:clrMapOvr>
    <a:masterClrMapping/>
  </p:clrMapOvr>
  <p:extLst mod="1">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Open Layout">
    <p:spTree>
      <p:nvGrpSpPr>
        <p:cNvPr id="1" name=""/>
        <p:cNvGrpSpPr/>
        <p:nvPr/>
      </p:nvGrpSpPr>
      <p:grpSpPr>
        <a:xfrm>
          <a:off x="0" y="0"/>
          <a:ext cx="0" cy="0"/>
          <a:chOff x="0" y="0"/>
          <a:chExt cx="0" cy="0"/>
        </a:xfrm>
      </p:grpSpPr>
      <p:sp>
        <p:nvSpPr>
          <p:cNvPr id="2" name="Title 1"/>
          <p:cNvSpPr>
            <a:spLocks noGrp="1"/>
          </p:cNvSpPr>
          <p:nvPr>
            <p:ph type="title"/>
          </p:nvPr>
        </p:nvSpPr>
        <p:spPr>
          <a:xfrm>
            <a:off x="713232" y="356616"/>
            <a:ext cx="10523336" cy="498475"/>
          </a:xfrm>
        </p:spPr>
        <p:txBody>
          <a:bodyPr/>
          <a:lstStyle>
            <a:lvl1pPr>
              <a:defRPr>
                <a:solidFill>
                  <a:schemeClr val="bg2"/>
                </a:solidFill>
              </a:defRPr>
            </a:lvl1pPr>
          </a:lstStyle>
          <a:p>
            <a:r>
              <a:rPr lang="en-US" dirty="0"/>
              <a:t>Click to edit Master title style</a:t>
            </a:r>
          </a:p>
        </p:txBody>
      </p:sp>
      <p:sp>
        <p:nvSpPr>
          <p:cNvPr id="3" name="Slide Number Placeholder 5"/>
          <p:cNvSpPr>
            <a:spLocks noGrp="1"/>
          </p:cNvSpPr>
          <p:nvPr>
            <p:ph type="sldNum" sz="quarter" idx="10"/>
          </p:nvPr>
        </p:nvSpPr>
        <p:spPr/>
        <p:txBody>
          <a:bodyPr/>
          <a:lstStyle>
            <a:lvl1pPr>
              <a:defRPr/>
            </a:lvl1pPr>
          </a:lstStyle>
          <a:p>
            <a:pPr>
              <a:defRPr/>
            </a:pPr>
            <a:fld id="{521D1E3F-96BE-4EC6-B772-60D92C1E53EA}" type="slidenum">
              <a:rPr lang="en-US"/>
              <a:pPr>
                <a:defRPr/>
              </a:pPr>
              <a:t>‹#›</a:t>
            </a:fld>
            <a:endParaRPr lang="en-US" dirty="0"/>
          </a:p>
        </p:txBody>
      </p:sp>
    </p:spTree>
    <p:extLst>
      <p:ext uri="{BB962C8B-B14F-4D97-AF65-F5344CB8AC3E}">
        <p14:creationId xmlns:p14="http://schemas.microsoft.com/office/powerpoint/2010/main" val="2014305634"/>
      </p:ext>
    </p:extLst>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sp>
        <p:nvSpPr>
          <p:cNvPr id="2" name="Title 1"/>
          <p:cNvSpPr>
            <a:spLocks noGrp="1"/>
          </p:cNvSpPr>
          <p:nvPr>
            <p:ph type="title"/>
          </p:nvPr>
        </p:nvSpPr>
        <p:spPr>
          <a:xfrm>
            <a:off x="0" y="2119726"/>
            <a:ext cx="12192000" cy="498475"/>
          </a:xfrm>
        </p:spPr>
        <p:txBody>
          <a:bodyPr/>
          <a:lstStyle>
            <a:lvl1pPr algn="ctr">
              <a:defRPr sz="3600">
                <a:solidFill>
                  <a:schemeClr val="bg2"/>
                </a:solidFill>
              </a:defRPr>
            </a:lvl1pPr>
          </a:lstStyle>
          <a:p>
            <a:r>
              <a:rPr lang="en-US" dirty="0"/>
              <a:t>Click to edit Master title style</a:t>
            </a:r>
          </a:p>
        </p:txBody>
      </p:sp>
      <p:sp>
        <p:nvSpPr>
          <p:cNvPr id="3" name="Slide Number Placeholder 5"/>
          <p:cNvSpPr>
            <a:spLocks noGrp="1"/>
          </p:cNvSpPr>
          <p:nvPr>
            <p:ph type="sldNum" sz="quarter" idx="10"/>
          </p:nvPr>
        </p:nvSpPr>
        <p:spPr/>
        <p:txBody>
          <a:bodyPr/>
          <a:lstStyle>
            <a:lvl1pPr>
              <a:defRPr/>
            </a:lvl1pPr>
          </a:lstStyle>
          <a:p>
            <a:pPr>
              <a:defRPr/>
            </a:pPr>
            <a:fld id="{E7709538-BB9A-4E8C-A50F-1F4EB6EDDBD2}" type="slidenum">
              <a:rPr lang="en-US"/>
              <a:pPr>
                <a:defRPr/>
              </a:pPr>
              <a:t>‹#›</a:t>
            </a:fld>
            <a:endParaRPr lang="en-US" dirty="0"/>
          </a:p>
        </p:txBody>
      </p:sp>
    </p:spTree>
    <p:extLst>
      <p:ext uri="{BB962C8B-B14F-4D97-AF65-F5344CB8AC3E}">
        <p14:creationId xmlns:p14="http://schemas.microsoft.com/office/powerpoint/2010/main" val="3915372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Simple Text">
    <p:spTree>
      <p:nvGrpSpPr>
        <p:cNvPr id="1" name=""/>
        <p:cNvGrpSpPr/>
        <p:nvPr/>
      </p:nvGrpSpPr>
      <p:grpSpPr>
        <a:xfrm>
          <a:off x="0" y="0"/>
          <a:ext cx="0" cy="0"/>
          <a:chOff x="0" y="0"/>
          <a:chExt cx="0" cy="0"/>
        </a:xfrm>
      </p:grpSpPr>
      <p:pic>
        <p:nvPicPr>
          <p:cNvPr id="7" name="Picture 6" descr="Brand-Promise_editable_HORZ_ol.jpg"/>
          <p:cNvPicPr>
            <a:picLocks noChangeAspect="1"/>
          </p:cNvPicPr>
          <p:nvPr userDrawn="1"/>
        </p:nvPicPr>
        <p:blipFill rotWithShape="1">
          <a:blip r:embed="rId2" cstate="print">
            <a:extLst>
              <a:ext uri="{28A0092B-C50C-407E-A947-70E740481C1C}">
                <a14:useLocalDpi xmlns:a14="http://schemas.microsoft.com/office/drawing/2010/main"/>
              </a:ext>
            </a:extLst>
          </a:blip>
          <a:srcRect l="238" t="534" r="413" b="600"/>
          <a:stretch/>
        </p:blipFill>
        <p:spPr>
          <a:xfrm>
            <a:off x="0" y="-1"/>
            <a:ext cx="12192000" cy="6858001"/>
          </a:xfrm>
          <a:prstGeom prst="rect">
            <a:avLst/>
          </a:prstGeom>
          <a:noFill/>
          <a:ln>
            <a:noFill/>
          </a:ln>
        </p:spPr>
      </p:pic>
    </p:spTree>
    <p:extLst>
      <p:ext uri="{BB962C8B-B14F-4D97-AF65-F5344CB8AC3E}">
        <p14:creationId xmlns:p14="http://schemas.microsoft.com/office/powerpoint/2010/main" val="36425044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imple Text">
    <p:spTree>
      <p:nvGrpSpPr>
        <p:cNvPr id="1" name=""/>
        <p:cNvGrpSpPr/>
        <p:nvPr/>
      </p:nvGrpSpPr>
      <p:grpSpPr>
        <a:xfrm>
          <a:off x="0" y="0"/>
          <a:ext cx="0" cy="0"/>
          <a:chOff x="0" y="0"/>
          <a:chExt cx="0" cy="0"/>
        </a:xfrm>
      </p:grpSpPr>
      <p:sp>
        <p:nvSpPr>
          <p:cNvPr id="6" name="Title 1"/>
          <p:cNvSpPr>
            <a:spLocks noGrp="1"/>
          </p:cNvSpPr>
          <p:nvPr>
            <p:ph type="title"/>
          </p:nvPr>
        </p:nvSpPr>
        <p:spPr>
          <a:xfrm>
            <a:off x="713232" y="356616"/>
            <a:ext cx="10648757" cy="498610"/>
          </a:xfrm>
        </p:spPr>
        <p:txBody>
          <a:bodyPr rIns="91440"/>
          <a:lstStyle>
            <a:lvl1pPr>
              <a:defRPr baseline="0">
                <a:solidFill>
                  <a:schemeClr val="bg2"/>
                </a:solidFill>
              </a:defRPr>
            </a:lvl1pPr>
          </a:lstStyle>
          <a:p>
            <a:r>
              <a:rPr lang="en-US" dirty="0"/>
              <a:t>Click to edit Master title style</a:t>
            </a:r>
          </a:p>
        </p:txBody>
      </p:sp>
      <p:sp>
        <p:nvSpPr>
          <p:cNvPr id="5" name="Content Placeholder 4"/>
          <p:cNvSpPr>
            <a:spLocks noGrp="1"/>
          </p:cNvSpPr>
          <p:nvPr>
            <p:ph sz="quarter" idx="12"/>
          </p:nvPr>
        </p:nvSpPr>
        <p:spPr>
          <a:xfrm>
            <a:off x="731521" y="1188720"/>
            <a:ext cx="10749280" cy="4937760"/>
          </a:xfrm>
          <a:prstGeom prst="rect">
            <a:avLst/>
          </a:prstGeom>
        </p:spPr>
        <p:txBody>
          <a:bodyPr/>
          <a:lstStyle>
            <a:lvl1pPr marL="182880" indent="-182880">
              <a:spcBef>
                <a:spcPts val="600"/>
              </a:spcBef>
              <a:spcAft>
                <a:spcPts val="0"/>
              </a:spcAft>
              <a:buClr>
                <a:schemeClr val="tx2"/>
              </a:buClr>
              <a:defRPr>
                <a:solidFill>
                  <a:schemeClr val="bg2"/>
                </a:solidFill>
              </a:defRPr>
            </a:lvl1pPr>
            <a:lvl2pPr marL="457200" indent="-182880">
              <a:spcBef>
                <a:spcPts val="600"/>
              </a:spcBef>
              <a:spcAft>
                <a:spcPts val="0"/>
              </a:spcAft>
              <a:buClr>
                <a:schemeClr val="tx1"/>
              </a:buClr>
              <a:defRPr>
                <a:solidFill>
                  <a:schemeClr val="bg2"/>
                </a:solidFill>
              </a:defRPr>
            </a:lvl2pPr>
            <a:lvl3pPr marL="640080" indent="-182880">
              <a:spcBef>
                <a:spcPts val="600"/>
              </a:spcBef>
              <a:spcAft>
                <a:spcPts val="0"/>
              </a:spcAft>
              <a:buClr>
                <a:schemeClr val="tx1"/>
              </a:buClr>
              <a:defRPr>
                <a:solidFill>
                  <a:schemeClr val="bg2"/>
                </a:solidFill>
              </a:defRPr>
            </a:lvl3pPr>
            <a:lvl4pPr marL="914400" indent="-182880">
              <a:spcBef>
                <a:spcPts val="600"/>
              </a:spcBef>
              <a:spcAft>
                <a:spcPts val="0"/>
              </a:spcAft>
              <a:buClr>
                <a:schemeClr val="tx1"/>
              </a:buClr>
              <a:buFont typeface="Arial" panose="020B0604020202020204" pitchFamily="34" charset="0"/>
              <a:buChar char="-"/>
              <a:defRPr sz="1400">
                <a:solidFill>
                  <a:schemeClr val="bg2"/>
                </a:solidFill>
                <a:latin typeface="Arial" panose="020B0604020202020204" pitchFamily="34" charset="0"/>
                <a:cs typeface="Arial" panose="020B0604020202020204" pitchFamily="34" charset="0"/>
              </a:defRPr>
            </a:lvl4pPr>
            <a:lvl5pPr marL="1097280" indent="-182880">
              <a:spcBef>
                <a:spcPts val="600"/>
              </a:spcBef>
              <a:spcAft>
                <a:spcPts val="0"/>
              </a:spcAft>
              <a:buClr>
                <a:schemeClr val="tx1"/>
              </a:buClr>
              <a:defRPr sz="1200">
                <a:solidFill>
                  <a:schemeClr val="bg2"/>
                </a:solidFill>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5"/>
          <p:cNvSpPr>
            <a:spLocks noGrp="1"/>
          </p:cNvSpPr>
          <p:nvPr>
            <p:ph type="sldNum" sz="quarter" idx="13"/>
          </p:nvPr>
        </p:nvSpPr>
        <p:spPr/>
        <p:txBody>
          <a:bodyPr/>
          <a:lstStyle>
            <a:lvl1pPr>
              <a:defRPr/>
            </a:lvl1pPr>
          </a:lstStyle>
          <a:p>
            <a:pPr>
              <a:defRPr/>
            </a:pPr>
            <a:fld id="{65C380C9-3062-4F1D-A521-BEC000498A55}" type="slidenum">
              <a:rPr lang="en-US"/>
              <a:pPr>
                <a:defRPr/>
              </a:pPr>
              <a:t>‹#›</a:t>
            </a:fld>
            <a:endParaRPr lang="en-US" dirty="0"/>
          </a:p>
        </p:txBody>
      </p:sp>
      <p:sp>
        <p:nvSpPr>
          <p:cNvPr id="7" name="Text Placeholder 9"/>
          <p:cNvSpPr>
            <a:spLocks noGrp="1"/>
          </p:cNvSpPr>
          <p:nvPr>
            <p:ph type="body" sz="quarter" idx="15"/>
          </p:nvPr>
        </p:nvSpPr>
        <p:spPr>
          <a:xfrm>
            <a:off x="315384" y="6382512"/>
            <a:ext cx="11063816" cy="457200"/>
          </a:xfrm>
          <a:prstGeom prst="rect">
            <a:avLst/>
          </a:prstGeom>
        </p:spPr>
        <p:txBody>
          <a:bodyPr anchor="ctr"/>
          <a:lstStyle>
            <a:lvl1pPr marL="0" indent="0" algn="r">
              <a:buNone/>
              <a:defRPr sz="2400" b="1">
                <a:solidFill>
                  <a:schemeClr val="bg1"/>
                </a:solidFill>
              </a:defRPr>
            </a:lvl1pPr>
          </a:lstStyle>
          <a:p>
            <a:pPr lvl="0"/>
            <a:r>
              <a:rPr lang="en-US" dirty="0"/>
              <a:t>Click to edit Master text styles</a:t>
            </a:r>
          </a:p>
        </p:txBody>
      </p:sp>
    </p:spTree>
    <p:extLst>
      <p:ext uri="{BB962C8B-B14F-4D97-AF65-F5344CB8AC3E}">
        <p14:creationId xmlns:p14="http://schemas.microsoft.com/office/powerpoint/2010/main" val="4206278305"/>
      </p:ext>
    </p:extLst>
  </p:cSld>
  <p:clrMapOvr>
    <a:masterClrMapping/>
  </p:clrMapOvr>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 Id="rId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theme" Target="../theme/theme2.xml"/><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4.png"/></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5.xml"/><Relationship Id="rId7" Type="http://schemas.openxmlformats.org/officeDocument/2006/relationships/theme" Target="../theme/theme3.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slideLayout" Target="../slideLayouts/slideLayout8.xml"/><Relationship Id="rId5" Type="http://schemas.openxmlformats.org/officeDocument/2006/relationships/slideLayout" Target="../slideLayouts/slideLayout7.xml"/><Relationship Id="rId4" Type="http://schemas.openxmlformats.org/officeDocument/2006/relationships/slideLayout" Target="../slideLayouts/slideLayout6.xml"/><Relationship Id="rId9" Type="http://schemas.openxmlformats.org/officeDocument/2006/relationships/image" Target="../media/image6.png"/></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1.xml"/><Relationship Id="rId7" Type="http://schemas.openxmlformats.org/officeDocument/2006/relationships/image" Target="../media/image5.png"/><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theme" Target="../theme/theme4.xml"/><Relationship Id="rId5" Type="http://schemas.openxmlformats.org/officeDocument/2006/relationships/slideLayout" Target="../slideLayouts/slideLayout13.xml"/><Relationship Id="rId4"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9723200" y="5959015"/>
            <a:ext cx="1788000" cy="516858"/>
          </a:xfrm>
          <a:prstGeom prst="rect">
            <a:avLst/>
          </a:prstGeom>
        </p:spPr>
      </p:pic>
      <p:pic>
        <p:nvPicPr>
          <p:cNvPr id="15" name="Picture 14"/>
          <p:cNvPicPr>
            <a:picLocks noChangeAspect="1"/>
          </p:cNvPicPr>
          <p:nvPr userDrawn="1"/>
        </p:nvPicPr>
        <p:blipFill>
          <a:blip r:embed="rId4"/>
          <a:stretch>
            <a:fillRect/>
          </a:stretch>
        </p:blipFill>
        <p:spPr>
          <a:xfrm>
            <a:off x="0" y="-1"/>
            <a:ext cx="12192000" cy="5627077"/>
          </a:xfrm>
          <a:prstGeom prst="rect">
            <a:avLst/>
          </a:prstGeom>
        </p:spPr>
      </p:pic>
    </p:spTree>
  </p:cSld>
  <p:clrMap bg1="lt1" tx1="dk1" bg2="lt2" tx2="dk2" accent1="accent1" accent2="accent2" accent3="accent3" accent4="accent4" accent5="accent5" accent6="accent6" hlink="hlink" folHlink="folHlink"/>
  <p:sldLayoutIdLst>
    <p:sldLayoutId id="2147493563" r:id="rId1"/>
  </p:sldLayoutIdLst>
  <p:hf hdr="0" dt="0"/>
  <p:txStyles>
    <p:titleStyle>
      <a:lvl1pPr algn="l" defTabSz="457200" rtl="0" eaLnBrk="1" fontAlgn="base" hangingPunct="1">
        <a:spcBef>
          <a:spcPct val="0"/>
        </a:spcBef>
        <a:spcAft>
          <a:spcPct val="0"/>
        </a:spcAft>
        <a:defRPr sz="2400" b="0" i="0" u="none" kern="1200">
          <a:solidFill>
            <a:schemeClr val="tx1"/>
          </a:solidFill>
          <a:latin typeface="HelveticaNeue BoldCond"/>
          <a:ea typeface="HelveticaNeue BoldCond"/>
          <a:cs typeface="HelveticaNeue BoldCond"/>
        </a:defRPr>
      </a:lvl1pPr>
      <a:lvl2pPr algn="l" defTabSz="457200" rtl="0" eaLnBrk="1" fontAlgn="base" hangingPunct="1">
        <a:spcBef>
          <a:spcPct val="0"/>
        </a:spcBef>
        <a:spcAft>
          <a:spcPct val="0"/>
        </a:spcAft>
        <a:defRPr sz="2400">
          <a:solidFill>
            <a:schemeClr val="tx1"/>
          </a:solidFill>
          <a:latin typeface="HelveticaNeue BoldCond"/>
          <a:ea typeface="HelveticaNeue BoldCond"/>
          <a:cs typeface="HelveticaNeue BoldCond"/>
        </a:defRPr>
      </a:lvl2pPr>
      <a:lvl3pPr algn="l" defTabSz="457200" rtl="0" eaLnBrk="1" fontAlgn="base" hangingPunct="1">
        <a:spcBef>
          <a:spcPct val="0"/>
        </a:spcBef>
        <a:spcAft>
          <a:spcPct val="0"/>
        </a:spcAft>
        <a:defRPr sz="2400">
          <a:solidFill>
            <a:schemeClr val="tx1"/>
          </a:solidFill>
          <a:latin typeface="HelveticaNeue BoldCond"/>
          <a:ea typeface="HelveticaNeue BoldCond"/>
          <a:cs typeface="HelveticaNeue BoldCond"/>
        </a:defRPr>
      </a:lvl3pPr>
      <a:lvl4pPr algn="l" defTabSz="457200" rtl="0" eaLnBrk="1" fontAlgn="base" hangingPunct="1">
        <a:spcBef>
          <a:spcPct val="0"/>
        </a:spcBef>
        <a:spcAft>
          <a:spcPct val="0"/>
        </a:spcAft>
        <a:defRPr sz="2400">
          <a:solidFill>
            <a:schemeClr val="tx1"/>
          </a:solidFill>
          <a:latin typeface="HelveticaNeue BoldCond"/>
          <a:ea typeface="HelveticaNeue BoldCond"/>
          <a:cs typeface="HelveticaNeue BoldCond"/>
        </a:defRPr>
      </a:lvl4pPr>
      <a:lvl5pPr algn="l" defTabSz="457200" rtl="0" eaLnBrk="1" fontAlgn="base" hangingPunct="1">
        <a:spcBef>
          <a:spcPct val="0"/>
        </a:spcBef>
        <a:spcAft>
          <a:spcPct val="0"/>
        </a:spcAft>
        <a:defRPr sz="2400">
          <a:solidFill>
            <a:schemeClr val="tx1"/>
          </a:solidFill>
          <a:latin typeface="HelveticaNeue BoldCond"/>
          <a:ea typeface="HelveticaNeue BoldCond"/>
          <a:cs typeface="HelveticaNeue BoldCond"/>
        </a:defRPr>
      </a:lvl5pPr>
      <a:lvl6pPr marL="457200" algn="l" defTabSz="457200" rtl="0" eaLnBrk="1" fontAlgn="base" hangingPunct="1">
        <a:spcBef>
          <a:spcPct val="0"/>
        </a:spcBef>
        <a:spcAft>
          <a:spcPct val="0"/>
        </a:spcAft>
        <a:defRPr sz="2400">
          <a:solidFill>
            <a:schemeClr val="tx1"/>
          </a:solidFill>
          <a:latin typeface="HelveticaNeue BoldCond"/>
          <a:ea typeface="HelveticaNeue BoldCond"/>
          <a:cs typeface="HelveticaNeue BoldCond"/>
        </a:defRPr>
      </a:lvl6pPr>
      <a:lvl7pPr marL="914400" algn="l" defTabSz="457200" rtl="0" eaLnBrk="1" fontAlgn="base" hangingPunct="1">
        <a:spcBef>
          <a:spcPct val="0"/>
        </a:spcBef>
        <a:spcAft>
          <a:spcPct val="0"/>
        </a:spcAft>
        <a:defRPr sz="2400">
          <a:solidFill>
            <a:schemeClr val="tx1"/>
          </a:solidFill>
          <a:latin typeface="HelveticaNeue BoldCond"/>
          <a:ea typeface="HelveticaNeue BoldCond"/>
          <a:cs typeface="HelveticaNeue BoldCond"/>
        </a:defRPr>
      </a:lvl7pPr>
      <a:lvl8pPr marL="1371600" algn="l" defTabSz="457200" rtl="0" eaLnBrk="1" fontAlgn="base" hangingPunct="1">
        <a:spcBef>
          <a:spcPct val="0"/>
        </a:spcBef>
        <a:spcAft>
          <a:spcPct val="0"/>
        </a:spcAft>
        <a:defRPr sz="2400">
          <a:solidFill>
            <a:schemeClr val="tx1"/>
          </a:solidFill>
          <a:latin typeface="HelveticaNeue BoldCond"/>
          <a:ea typeface="HelveticaNeue BoldCond"/>
          <a:cs typeface="HelveticaNeue BoldCond"/>
        </a:defRPr>
      </a:lvl8pPr>
      <a:lvl9pPr marL="1828800" algn="l" defTabSz="457200" rtl="0" eaLnBrk="1" fontAlgn="base" hangingPunct="1">
        <a:spcBef>
          <a:spcPct val="0"/>
        </a:spcBef>
        <a:spcAft>
          <a:spcPct val="0"/>
        </a:spcAft>
        <a:defRPr sz="2400">
          <a:solidFill>
            <a:schemeClr val="tx1"/>
          </a:solidFill>
          <a:latin typeface="HelveticaNeue BoldCond"/>
          <a:ea typeface="HelveticaNeue BoldCond"/>
          <a:cs typeface="HelveticaNeue BoldCond"/>
        </a:defRPr>
      </a:lvl9pPr>
    </p:titleStyle>
    <p:bodyStyle>
      <a:lvl1pPr algn="l" defTabSz="457200" rtl="0" eaLnBrk="1" fontAlgn="base" hangingPunct="1">
        <a:spcBef>
          <a:spcPct val="20000"/>
        </a:spcBef>
        <a:spcAft>
          <a:spcPct val="0"/>
        </a:spcAft>
        <a:buFont typeface="Arial" panose="020B0604020202020204" pitchFamily="34" charset="0"/>
        <a:defRPr kern="1200">
          <a:solidFill>
            <a:schemeClr val="tx1"/>
          </a:solidFill>
          <a:latin typeface="Helvetica 55 Roman"/>
          <a:ea typeface="Helvetica 55 Roman"/>
          <a:cs typeface="Helvetica 55 Roman"/>
        </a:defRPr>
      </a:lvl1pPr>
      <a:lvl2pPr marL="742950" indent="-285750" algn="l" defTabSz="457200" rtl="0" eaLnBrk="1" fontAlgn="base" hangingPunct="1">
        <a:spcBef>
          <a:spcPct val="20000"/>
        </a:spcBef>
        <a:spcAft>
          <a:spcPct val="0"/>
        </a:spcAft>
        <a:buFont typeface="Arial" panose="020B0604020202020204" pitchFamily="34" charset="0"/>
        <a:buChar char="•"/>
        <a:defRPr sz="1600" kern="1200">
          <a:solidFill>
            <a:schemeClr val="tx1"/>
          </a:solidFill>
          <a:latin typeface="Helvetica Neue"/>
          <a:ea typeface="Helvetica Neue"/>
          <a:cs typeface="Helvetica Neue"/>
        </a:defRPr>
      </a:lvl2pPr>
      <a:lvl3pPr marL="1143000" indent="-228600" algn="l" defTabSz="457200" rtl="0" eaLnBrk="1" fontAlgn="base" hangingPunct="1">
        <a:spcBef>
          <a:spcPct val="20000"/>
        </a:spcBef>
        <a:spcAft>
          <a:spcPct val="0"/>
        </a:spcAft>
        <a:buSzPct val="90000"/>
        <a:buFont typeface="Courier New" panose="02070309020205020404" pitchFamily="49" charset="0"/>
        <a:buChar char="o"/>
        <a:defRPr sz="1400" kern="1200">
          <a:solidFill>
            <a:schemeClr val="tx1"/>
          </a:solidFill>
          <a:latin typeface="Helvetica Neue"/>
          <a:ea typeface="Helvetica Neue"/>
          <a:cs typeface="Helvetica Neue"/>
        </a:defRPr>
      </a:lvl3pPr>
      <a:lvl4pPr marL="1600200" indent="-228600" algn="l" defTabSz="457200" rtl="0" eaLnBrk="1" fontAlgn="base" hangingPunct="1">
        <a:spcBef>
          <a:spcPct val="20000"/>
        </a:spcBef>
        <a:spcAft>
          <a:spcPct val="0"/>
        </a:spcAft>
        <a:buFont typeface="Arial" panose="020B0604020202020204" pitchFamily="34" charset="0"/>
        <a:buChar char="–"/>
        <a:defRPr sz="2000" kern="1200">
          <a:solidFill>
            <a:schemeClr val="tx1"/>
          </a:solidFill>
          <a:latin typeface="Helvetica Neue"/>
          <a:ea typeface="Helvetica Neue"/>
          <a:cs typeface="Helvetica Neue"/>
        </a:defRPr>
      </a:lvl4pPr>
      <a:lvl5pPr marL="2057400" indent="-228600" algn="l" defTabSz="457200" rtl="0" eaLnBrk="1" fontAlgn="base" hangingPunct="1">
        <a:spcBef>
          <a:spcPct val="20000"/>
        </a:spcBef>
        <a:spcAft>
          <a:spcPct val="0"/>
        </a:spcAft>
        <a:buFont typeface="Arial" panose="020B0604020202020204" pitchFamily="34" charset="0"/>
        <a:buChar char="»"/>
        <a:defRPr sz="2000" kern="1200">
          <a:solidFill>
            <a:schemeClr val="tx1"/>
          </a:solidFill>
          <a:latin typeface="Helvetica Neue"/>
          <a:ea typeface="Helvetica Neue"/>
          <a:cs typeface="Helvetica Neue"/>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6" name="Picture 5" descr="Untitled.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642"/>
            <a:ext cx="12201144" cy="6070099"/>
          </a:xfrm>
          <a:prstGeom prst="rect">
            <a:avLst/>
          </a:prstGeom>
        </p:spPr>
      </p:pic>
      <p:pic>
        <p:nvPicPr>
          <p:cNvPr id="7" name="Picture 5" descr="Corner-01 copy.png"/>
          <p:cNvPicPr>
            <a:picLocks noChangeAspect="1"/>
          </p:cNvPicPr>
          <p:nvPr userDrawn="1"/>
        </p:nvPicPr>
        <p:blipFill>
          <a:blip r:embed="rId4">
            <a:extLst>
              <a:ext uri="{28A0092B-C50C-407E-A947-70E740481C1C}">
                <a14:useLocalDpi xmlns:a14="http://schemas.microsoft.com/office/drawing/2010/main"/>
              </a:ext>
            </a:extLst>
          </a:blip>
          <a:srcRect/>
          <a:stretch>
            <a:fillRect/>
          </a:stretch>
        </p:blipFill>
        <p:spPr bwMode="auto">
          <a:xfrm>
            <a:off x="0" y="3792538"/>
            <a:ext cx="12192000" cy="30527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 name="Picture 7"/>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9723200" y="5959015"/>
            <a:ext cx="1788000" cy="516858"/>
          </a:xfrm>
          <a:prstGeom prst="rect">
            <a:avLst/>
          </a:prstGeom>
        </p:spPr>
      </p:pic>
    </p:spTree>
  </p:cSld>
  <p:clrMap bg1="lt1" tx1="dk1" bg2="lt2" tx2="dk2" accent1="accent1" accent2="accent2" accent3="accent3" accent4="accent4" accent5="accent5" accent6="accent6" hlink="hlink" folHlink="folHlink"/>
  <p:sldLayoutIdLst>
    <p:sldLayoutId id="2147493564" r:id="rId1"/>
  </p:sldLayoutIdLst>
  <p:hf hdr="0" ftr="0" dt="0"/>
  <p:txStyles>
    <p:titleStyle>
      <a:lvl1pPr algn="l" defTabSz="457200" rtl="0" eaLnBrk="0" fontAlgn="base" hangingPunct="0">
        <a:spcBef>
          <a:spcPct val="0"/>
        </a:spcBef>
        <a:spcAft>
          <a:spcPct val="0"/>
        </a:spcAft>
        <a:defRPr sz="2400" kern="1200">
          <a:solidFill>
            <a:schemeClr val="tx1"/>
          </a:solidFill>
          <a:latin typeface="HelveticaNeue BoldCond"/>
          <a:ea typeface="HelveticaNeue BoldCond"/>
          <a:cs typeface="HelveticaNeue BoldCond"/>
        </a:defRPr>
      </a:lvl1pPr>
      <a:lvl2pPr algn="l" defTabSz="457200" rtl="0" eaLnBrk="0" fontAlgn="base" hangingPunct="0">
        <a:spcBef>
          <a:spcPct val="0"/>
        </a:spcBef>
        <a:spcAft>
          <a:spcPct val="0"/>
        </a:spcAft>
        <a:defRPr sz="2400">
          <a:solidFill>
            <a:schemeClr val="tx1"/>
          </a:solidFill>
          <a:latin typeface="HelveticaNeue BoldCond"/>
          <a:ea typeface="HelveticaNeue BoldCond"/>
          <a:cs typeface="HelveticaNeue BoldCond"/>
        </a:defRPr>
      </a:lvl2pPr>
      <a:lvl3pPr algn="l" defTabSz="457200" rtl="0" eaLnBrk="0" fontAlgn="base" hangingPunct="0">
        <a:spcBef>
          <a:spcPct val="0"/>
        </a:spcBef>
        <a:spcAft>
          <a:spcPct val="0"/>
        </a:spcAft>
        <a:defRPr sz="2400">
          <a:solidFill>
            <a:schemeClr val="tx1"/>
          </a:solidFill>
          <a:latin typeface="HelveticaNeue BoldCond"/>
          <a:ea typeface="HelveticaNeue BoldCond"/>
          <a:cs typeface="HelveticaNeue BoldCond"/>
        </a:defRPr>
      </a:lvl3pPr>
      <a:lvl4pPr algn="l" defTabSz="457200" rtl="0" eaLnBrk="0" fontAlgn="base" hangingPunct="0">
        <a:spcBef>
          <a:spcPct val="0"/>
        </a:spcBef>
        <a:spcAft>
          <a:spcPct val="0"/>
        </a:spcAft>
        <a:defRPr sz="2400">
          <a:solidFill>
            <a:schemeClr val="tx1"/>
          </a:solidFill>
          <a:latin typeface="HelveticaNeue BoldCond"/>
          <a:ea typeface="HelveticaNeue BoldCond"/>
          <a:cs typeface="HelveticaNeue BoldCond"/>
        </a:defRPr>
      </a:lvl4pPr>
      <a:lvl5pPr algn="l" defTabSz="457200" rtl="0" eaLnBrk="0" fontAlgn="base" hangingPunct="0">
        <a:spcBef>
          <a:spcPct val="0"/>
        </a:spcBef>
        <a:spcAft>
          <a:spcPct val="0"/>
        </a:spcAft>
        <a:defRPr sz="2400">
          <a:solidFill>
            <a:schemeClr val="tx1"/>
          </a:solidFill>
          <a:latin typeface="HelveticaNeue BoldCond"/>
          <a:ea typeface="HelveticaNeue BoldCond"/>
          <a:cs typeface="HelveticaNeue BoldCond"/>
        </a:defRPr>
      </a:lvl5pPr>
      <a:lvl6pPr marL="457200" algn="l" defTabSz="457200" rtl="0" fontAlgn="base">
        <a:spcBef>
          <a:spcPct val="0"/>
        </a:spcBef>
        <a:spcAft>
          <a:spcPct val="0"/>
        </a:spcAft>
        <a:defRPr sz="2400">
          <a:solidFill>
            <a:schemeClr val="tx1"/>
          </a:solidFill>
          <a:latin typeface="HelveticaNeue BoldCond"/>
          <a:ea typeface="HelveticaNeue BoldCond"/>
          <a:cs typeface="HelveticaNeue BoldCond"/>
        </a:defRPr>
      </a:lvl6pPr>
      <a:lvl7pPr marL="914400" algn="l" defTabSz="457200" rtl="0" fontAlgn="base">
        <a:spcBef>
          <a:spcPct val="0"/>
        </a:spcBef>
        <a:spcAft>
          <a:spcPct val="0"/>
        </a:spcAft>
        <a:defRPr sz="2400">
          <a:solidFill>
            <a:schemeClr val="tx1"/>
          </a:solidFill>
          <a:latin typeface="HelveticaNeue BoldCond"/>
          <a:ea typeface="HelveticaNeue BoldCond"/>
          <a:cs typeface="HelveticaNeue BoldCond"/>
        </a:defRPr>
      </a:lvl7pPr>
      <a:lvl8pPr marL="1371600" algn="l" defTabSz="457200" rtl="0" fontAlgn="base">
        <a:spcBef>
          <a:spcPct val="0"/>
        </a:spcBef>
        <a:spcAft>
          <a:spcPct val="0"/>
        </a:spcAft>
        <a:defRPr sz="2400">
          <a:solidFill>
            <a:schemeClr val="tx1"/>
          </a:solidFill>
          <a:latin typeface="HelveticaNeue BoldCond"/>
          <a:ea typeface="HelveticaNeue BoldCond"/>
          <a:cs typeface="HelveticaNeue BoldCond"/>
        </a:defRPr>
      </a:lvl8pPr>
      <a:lvl9pPr marL="1828800" algn="l" defTabSz="457200" rtl="0" fontAlgn="base">
        <a:spcBef>
          <a:spcPct val="0"/>
        </a:spcBef>
        <a:spcAft>
          <a:spcPct val="0"/>
        </a:spcAft>
        <a:defRPr sz="2400">
          <a:solidFill>
            <a:schemeClr val="tx1"/>
          </a:solidFill>
          <a:latin typeface="HelveticaNeue BoldCond"/>
          <a:ea typeface="HelveticaNeue BoldCond"/>
          <a:cs typeface="HelveticaNeue BoldCond"/>
        </a:defRPr>
      </a:lvl9pPr>
    </p:titleStyle>
    <p:bodyStyle>
      <a:lvl1pPr algn="l" defTabSz="457200" rtl="0" eaLnBrk="0" fontAlgn="base" hangingPunct="0">
        <a:spcBef>
          <a:spcPct val="20000"/>
        </a:spcBef>
        <a:spcAft>
          <a:spcPct val="0"/>
        </a:spcAft>
        <a:buFont typeface="Arial" panose="020B0604020202020204" pitchFamily="34" charset="0"/>
        <a:defRPr kern="1200">
          <a:solidFill>
            <a:schemeClr val="tx1"/>
          </a:solidFill>
          <a:latin typeface="Helvetica 55 Roman"/>
          <a:ea typeface="Helvetica 55 Roman"/>
          <a:cs typeface="Helvetica 55 Roman"/>
        </a:defRPr>
      </a:lvl1pPr>
      <a:lvl2pPr marL="742950" indent="-285750" algn="l" defTabSz="457200" rtl="0" eaLnBrk="0" fontAlgn="base" hangingPunct="0">
        <a:spcBef>
          <a:spcPct val="20000"/>
        </a:spcBef>
        <a:spcAft>
          <a:spcPct val="0"/>
        </a:spcAft>
        <a:buFont typeface="Arial" panose="020B0604020202020204" pitchFamily="34" charset="0"/>
        <a:buChar char="•"/>
        <a:defRPr sz="1600" kern="1200">
          <a:solidFill>
            <a:schemeClr val="tx1"/>
          </a:solidFill>
          <a:latin typeface="Helvetica Neue"/>
          <a:ea typeface="Helvetica Neue"/>
          <a:cs typeface="Helvetica Neue"/>
        </a:defRPr>
      </a:lvl2pPr>
      <a:lvl3pPr marL="1143000" indent="-228600" algn="l" defTabSz="457200" rtl="0" eaLnBrk="0" fontAlgn="base" hangingPunct="0">
        <a:spcBef>
          <a:spcPct val="20000"/>
        </a:spcBef>
        <a:spcAft>
          <a:spcPct val="0"/>
        </a:spcAft>
        <a:buSzPct val="90000"/>
        <a:buFont typeface="Courier New" panose="02070309020205020404" pitchFamily="49" charset="0"/>
        <a:buChar char="o"/>
        <a:defRPr sz="1400" kern="1200">
          <a:solidFill>
            <a:schemeClr val="tx1"/>
          </a:solidFill>
          <a:latin typeface="Helvetica Neue"/>
          <a:ea typeface="Helvetica Neue"/>
          <a:cs typeface="Helvetica Neue"/>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Helvetica Neue"/>
          <a:ea typeface="Helvetica Neue"/>
          <a:cs typeface="Helvetica Neue"/>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Helvetica Neue"/>
          <a:ea typeface="Helvetica Neue"/>
          <a:cs typeface="Helvetica Neue"/>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2" name="Group 1"/>
          <p:cNvGrpSpPr/>
          <p:nvPr userDrawn="1"/>
        </p:nvGrpSpPr>
        <p:grpSpPr>
          <a:xfrm>
            <a:off x="-313689" y="-311099"/>
            <a:ext cx="12814617" cy="7477866"/>
            <a:chOff x="-313689" y="-311099"/>
            <a:chExt cx="12814617" cy="7477866"/>
          </a:xfrm>
        </p:grpSpPr>
        <p:grpSp>
          <p:nvGrpSpPr>
            <p:cNvPr id="5" name="Group 4"/>
            <p:cNvGrpSpPr/>
            <p:nvPr userDrawn="1"/>
          </p:nvGrpSpPr>
          <p:grpSpPr>
            <a:xfrm>
              <a:off x="-313689" y="1297123"/>
              <a:ext cx="182881" cy="4762033"/>
              <a:chOff x="-186689" y="1297123"/>
              <a:chExt cx="182881" cy="4762033"/>
            </a:xfrm>
          </p:grpSpPr>
          <p:cxnSp>
            <p:nvCxnSpPr>
              <p:cNvPr id="15" name="Straight Connector 14"/>
              <p:cNvCxnSpPr>
                <a:cxnSpLocks/>
              </p:cNvCxnSpPr>
              <p:nvPr userDrawn="1"/>
            </p:nvCxnSpPr>
            <p:spPr>
              <a:xfrm rot="16200000">
                <a:off x="-95248" y="5967716"/>
                <a:ext cx="0" cy="182880"/>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a:cxnSpLocks/>
              </p:cNvCxnSpPr>
              <p:nvPr userDrawn="1"/>
            </p:nvCxnSpPr>
            <p:spPr>
              <a:xfrm rot="16200000">
                <a:off x="-95249" y="1205683"/>
                <a:ext cx="0" cy="182880"/>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4" name="Group 3"/>
            <p:cNvGrpSpPr/>
            <p:nvPr userDrawn="1"/>
          </p:nvGrpSpPr>
          <p:grpSpPr>
            <a:xfrm>
              <a:off x="833437" y="-311099"/>
              <a:ext cx="10529888" cy="182880"/>
              <a:chOff x="833437" y="-184099"/>
              <a:chExt cx="10529888" cy="182880"/>
            </a:xfrm>
          </p:grpSpPr>
          <p:cxnSp>
            <p:nvCxnSpPr>
              <p:cNvPr id="13" name="Straight Connector 12"/>
              <p:cNvCxnSpPr/>
              <p:nvPr userDrawn="1"/>
            </p:nvCxnSpPr>
            <p:spPr>
              <a:xfrm>
                <a:off x="11363325" y="-184099"/>
                <a:ext cx="0" cy="182880"/>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833437" y="-184099"/>
                <a:ext cx="0" cy="182880"/>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8" name="Group 17"/>
            <p:cNvGrpSpPr/>
            <p:nvPr userDrawn="1"/>
          </p:nvGrpSpPr>
          <p:grpSpPr>
            <a:xfrm>
              <a:off x="12318047" y="1297123"/>
              <a:ext cx="182881" cy="4762033"/>
              <a:chOff x="-186689" y="1297123"/>
              <a:chExt cx="182881" cy="4762033"/>
            </a:xfrm>
          </p:grpSpPr>
          <p:cxnSp>
            <p:nvCxnSpPr>
              <p:cNvPr id="19" name="Straight Connector 18"/>
              <p:cNvCxnSpPr>
                <a:cxnSpLocks/>
              </p:cNvCxnSpPr>
              <p:nvPr userDrawn="1"/>
            </p:nvCxnSpPr>
            <p:spPr>
              <a:xfrm rot="16200000">
                <a:off x="-95248" y="5967716"/>
                <a:ext cx="0" cy="182880"/>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a:cxnSpLocks/>
              </p:cNvCxnSpPr>
              <p:nvPr userDrawn="1"/>
            </p:nvCxnSpPr>
            <p:spPr>
              <a:xfrm rot="16200000">
                <a:off x="-95249" y="1205683"/>
                <a:ext cx="0" cy="182880"/>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21" name="Group 20"/>
            <p:cNvGrpSpPr/>
            <p:nvPr userDrawn="1"/>
          </p:nvGrpSpPr>
          <p:grpSpPr>
            <a:xfrm>
              <a:off x="833437" y="6983887"/>
              <a:ext cx="10529888" cy="182880"/>
              <a:chOff x="833437" y="-184099"/>
              <a:chExt cx="10529888" cy="182880"/>
            </a:xfrm>
          </p:grpSpPr>
          <p:cxnSp>
            <p:nvCxnSpPr>
              <p:cNvPr id="22" name="Straight Connector 21"/>
              <p:cNvCxnSpPr/>
              <p:nvPr userDrawn="1"/>
            </p:nvCxnSpPr>
            <p:spPr>
              <a:xfrm>
                <a:off x="11363325" y="-184099"/>
                <a:ext cx="0" cy="182880"/>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a:off x="833437" y="-184099"/>
                <a:ext cx="0" cy="182880"/>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grpSp>
      </p:grpSp>
      <p:pic>
        <p:nvPicPr>
          <p:cNvPr id="3" name="Picture 2"/>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10381863" y="0"/>
            <a:ext cx="1810137" cy="1810137"/>
          </a:xfrm>
          <a:prstGeom prst="rect">
            <a:avLst/>
          </a:prstGeom>
        </p:spPr>
      </p:pic>
      <p:sp>
        <p:nvSpPr>
          <p:cNvPr id="3075" name="Title Placeholder 1"/>
          <p:cNvSpPr>
            <a:spLocks noGrp="1"/>
          </p:cNvSpPr>
          <p:nvPr>
            <p:ph type="title"/>
          </p:nvPr>
        </p:nvSpPr>
        <p:spPr bwMode="auto">
          <a:xfrm>
            <a:off x="712788" y="357188"/>
            <a:ext cx="10480675" cy="4984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title style</a:t>
            </a:r>
          </a:p>
        </p:txBody>
      </p:sp>
      <p:sp>
        <p:nvSpPr>
          <p:cNvPr id="9" name="Slide Number Placeholder 5"/>
          <p:cNvSpPr>
            <a:spLocks noGrp="1"/>
          </p:cNvSpPr>
          <p:nvPr>
            <p:ph type="sldNum" sz="quarter" idx="4"/>
          </p:nvPr>
        </p:nvSpPr>
        <p:spPr>
          <a:xfrm>
            <a:off x="11643360" y="0"/>
            <a:ext cx="548640" cy="502920"/>
          </a:xfrm>
          <a:prstGeom prst="rect">
            <a:avLst/>
          </a:prstGeom>
        </p:spPr>
        <p:txBody>
          <a:bodyPr vert="horz" lIns="91440" tIns="45720" rIns="91440" bIns="45720" rtlCol="0" anchor="ctr"/>
          <a:lstStyle>
            <a:lvl1pPr algn="l" eaLnBrk="1" fontAlgn="auto" hangingPunct="1">
              <a:spcBef>
                <a:spcPts val="0"/>
              </a:spcBef>
              <a:spcAft>
                <a:spcPts val="0"/>
              </a:spcAft>
              <a:defRPr sz="1100" b="1" i="0">
                <a:solidFill>
                  <a:schemeClr val="bg1"/>
                </a:solidFill>
                <a:latin typeface="+mn-lt"/>
                <a:cs typeface="HelveticaNeue MediumCond"/>
              </a:defRPr>
            </a:lvl1pPr>
          </a:lstStyle>
          <a:p>
            <a:pPr>
              <a:defRPr/>
            </a:pPr>
            <a:fld id="{C05CE228-874B-4B88-8E7B-BE8A2097705B}" type="slidenum">
              <a:rPr lang="en-US"/>
              <a:pPr>
                <a:defRPr/>
              </a:pPr>
              <a:t>‹#›</a:t>
            </a:fld>
            <a:endParaRPr lang="en-US" dirty="0"/>
          </a:p>
        </p:txBody>
      </p:sp>
      <p:sp>
        <p:nvSpPr>
          <p:cNvPr id="10" name="Rectangle 23"/>
          <p:cNvSpPr>
            <a:spLocks noChangeArrowheads="1"/>
          </p:cNvSpPr>
          <p:nvPr/>
        </p:nvSpPr>
        <p:spPr bwMode="auto">
          <a:xfrm>
            <a:off x="4342956" y="6656832"/>
            <a:ext cx="3506088" cy="200055"/>
          </a:xfrm>
          <a:prstGeom prst="rect">
            <a:avLst/>
          </a:prstGeom>
          <a:noFill/>
          <a:ln>
            <a:noFill/>
          </a:ln>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defTabSz="457200" fontAlgn="base">
              <a:spcBef>
                <a:spcPct val="0"/>
              </a:spcBef>
              <a:spcAft>
                <a:spcPct val="0"/>
              </a:spcAft>
              <a:defRPr>
                <a:solidFill>
                  <a:schemeClr val="tx1"/>
                </a:solidFill>
                <a:latin typeface="Arial" panose="020B0604020202020204" pitchFamily="34" charset="0"/>
              </a:defRPr>
            </a:lvl6pPr>
            <a:lvl7pPr marL="2971800" indent="-228600" defTabSz="457200" fontAlgn="base">
              <a:spcBef>
                <a:spcPct val="0"/>
              </a:spcBef>
              <a:spcAft>
                <a:spcPct val="0"/>
              </a:spcAft>
              <a:defRPr>
                <a:solidFill>
                  <a:schemeClr val="tx1"/>
                </a:solidFill>
                <a:latin typeface="Arial" panose="020B0604020202020204" pitchFamily="34" charset="0"/>
              </a:defRPr>
            </a:lvl7pPr>
            <a:lvl8pPr marL="3429000" indent="-228600" defTabSz="457200" fontAlgn="base">
              <a:spcBef>
                <a:spcPct val="0"/>
              </a:spcBef>
              <a:spcAft>
                <a:spcPct val="0"/>
              </a:spcAft>
              <a:defRPr>
                <a:solidFill>
                  <a:schemeClr val="tx1"/>
                </a:solidFill>
                <a:latin typeface="Arial" panose="020B0604020202020204" pitchFamily="34" charset="0"/>
              </a:defRPr>
            </a:lvl8pPr>
            <a:lvl9pPr marL="3886200" indent="-228600" defTabSz="457200" fontAlgn="base">
              <a:spcBef>
                <a:spcPct val="0"/>
              </a:spcBef>
              <a:spcAft>
                <a:spcPct val="0"/>
              </a:spcAft>
              <a:defRPr>
                <a:solidFill>
                  <a:schemeClr val="tx1"/>
                </a:solidFill>
                <a:latin typeface="Arial" panose="020B0604020202020204" pitchFamily="34" charset="0"/>
              </a:defRPr>
            </a:lvl9pPr>
          </a:lstStyle>
          <a:p>
            <a:pPr eaLnBrk="1" hangingPunct="1">
              <a:defRPr/>
            </a:pPr>
            <a:r>
              <a:rPr lang="en-US" altLang="en-US" sz="700" dirty="0">
                <a:solidFill>
                  <a:schemeClr val="tx1"/>
                </a:solidFill>
                <a:cs typeface="Arial" panose="020B0604020202020204" pitchFamily="34" charset="0"/>
              </a:rPr>
              <a:t>Honeywell Confidential - © 2017 by Honeywell International Inc. All rights reserved.</a:t>
            </a:r>
          </a:p>
        </p:txBody>
      </p:sp>
      <p:pic>
        <p:nvPicPr>
          <p:cNvPr id="7" name="Picture 6"/>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10692956" y="6329244"/>
            <a:ext cx="1280160" cy="356616"/>
          </a:xfrm>
          <a:prstGeom prst="rect">
            <a:avLst/>
          </a:prstGeom>
        </p:spPr>
      </p:pic>
    </p:spTree>
  </p:cSld>
  <p:clrMap bg1="lt1" tx1="dk1" bg2="lt2" tx2="dk2" accent1="accent1" accent2="accent2" accent3="accent3" accent4="accent4" accent5="accent5" accent6="accent6" hlink="hlink" folHlink="folHlink"/>
  <p:sldLayoutIdLst>
    <p:sldLayoutId id="2147493560" r:id="rId1"/>
    <p:sldLayoutId id="2147493572" r:id="rId2"/>
    <p:sldLayoutId id="2147493573" r:id="rId3"/>
    <p:sldLayoutId id="2147493561" r:id="rId4"/>
    <p:sldLayoutId id="2147493562" r:id="rId5"/>
    <p:sldLayoutId id="2147493571" r:id="rId6"/>
  </p:sldLayoutIdLst>
  <p:hf hdr="0" ftr="0" dt="0"/>
  <p:txStyles>
    <p:titleStyle>
      <a:lvl1pPr algn="l" defTabSz="457200" rtl="0" eaLnBrk="0" fontAlgn="base" hangingPunct="0">
        <a:spcBef>
          <a:spcPct val="0"/>
        </a:spcBef>
        <a:spcAft>
          <a:spcPct val="0"/>
        </a:spcAft>
        <a:defRPr lang="en-US" sz="2800" b="1" kern="1200" dirty="0">
          <a:solidFill>
            <a:schemeClr val="bg2"/>
          </a:solidFill>
          <a:latin typeface="Arial" pitchFamily="34" charset="0"/>
          <a:ea typeface="Arial" charset="0"/>
          <a:cs typeface="Arial" pitchFamily="34" charset="0"/>
        </a:defRPr>
      </a:lvl1pPr>
      <a:lvl2pPr algn="l" defTabSz="457200" rtl="0" eaLnBrk="0" fontAlgn="base" hangingPunct="0">
        <a:spcBef>
          <a:spcPct val="0"/>
        </a:spcBef>
        <a:spcAft>
          <a:spcPct val="0"/>
        </a:spcAft>
        <a:defRPr sz="2800" b="1">
          <a:solidFill>
            <a:schemeClr val="tx1"/>
          </a:solidFill>
          <a:latin typeface="Arial" panose="020B0604020202020204" pitchFamily="34" charset="0"/>
          <a:ea typeface="Arial" charset="0"/>
          <a:cs typeface="Arial" panose="020B0604020202020204" pitchFamily="34" charset="0"/>
        </a:defRPr>
      </a:lvl2pPr>
      <a:lvl3pPr algn="l" defTabSz="457200" rtl="0" eaLnBrk="0" fontAlgn="base" hangingPunct="0">
        <a:spcBef>
          <a:spcPct val="0"/>
        </a:spcBef>
        <a:spcAft>
          <a:spcPct val="0"/>
        </a:spcAft>
        <a:defRPr sz="2800" b="1">
          <a:solidFill>
            <a:schemeClr val="tx1"/>
          </a:solidFill>
          <a:latin typeface="Arial" panose="020B0604020202020204" pitchFamily="34" charset="0"/>
          <a:ea typeface="Arial" charset="0"/>
          <a:cs typeface="Arial" panose="020B0604020202020204" pitchFamily="34" charset="0"/>
        </a:defRPr>
      </a:lvl3pPr>
      <a:lvl4pPr algn="l" defTabSz="457200" rtl="0" eaLnBrk="0" fontAlgn="base" hangingPunct="0">
        <a:spcBef>
          <a:spcPct val="0"/>
        </a:spcBef>
        <a:spcAft>
          <a:spcPct val="0"/>
        </a:spcAft>
        <a:defRPr sz="2800" b="1">
          <a:solidFill>
            <a:schemeClr val="tx1"/>
          </a:solidFill>
          <a:latin typeface="Arial" panose="020B0604020202020204" pitchFamily="34" charset="0"/>
          <a:ea typeface="Arial" charset="0"/>
          <a:cs typeface="Arial" panose="020B0604020202020204" pitchFamily="34" charset="0"/>
        </a:defRPr>
      </a:lvl4pPr>
      <a:lvl5pPr algn="l" defTabSz="457200" rtl="0" eaLnBrk="0" fontAlgn="base" hangingPunct="0">
        <a:spcBef>
          <a:spcPct val="0"/>
        </a:spcBef>
        <a:spcAft>
          <a:spcPct val="0"/>
        </a:spcAft>
        <a:defRPr sz="2800" b="1">
          <a:solidFill>
            <a:schemeClr val="tx1"/>
          </a:solidFill>
          <a:latin typeface="Arial" panose="020B0604020202020204" pitchFamily="34" charset="0"/>
          <a:ea typeface="Arial" charset="0"/>
          <a:cs typeface="Arial" panose="020B0604020202020204" pitchFamily="34" charset="0"/>
        </a:defRPr>
      </a:lvl5pPr>
      <a:lvl6pPr marL="457200" algn="l" defTabSz="457200" rtl="0" fontAlgn="base">
        <a:spcBef>
          <a:spcPct val="0"/>
        </a:spcBef>
        <a:spcAft>
          <a:spcPct val="0"/>
        </a:spcAft>
        <a:defRPr sz="2400" b="1">
          <a:solidFill>
            <a:schemeClr val="tx1"/>
          </a:solidFill>
          <a:latin typeface="Arial" panose="020B0604020202020204" pitchFamily="34" charset="0"/>
          <a:cs typeface="Arial" panose="020B0604020202020204" pitchFamily="34" charset="0"/>
        </a:defRPr>
      </a:lvl6pPr>
      <a:lvl7pPr marL="914400" algn="l" defTabSz="457200" rtl="0" fontAlgn="base">
        <a:spcBef>
          <a:spcPct val="0"/>
        </a:spcBef>
        <a:spcAft>
          <a:spcPct val="0"/>
        </a:spcAft>
        <a:defRPr sz="2400" b="1">
          <a:solidFill>
            <a:schemeClr val="tx1"/>
          </a:solidFill>
          <a:latin typeface="Arial" panose="020B0604020202020204" pitchFamily="34" charset="0"/>
          <a:cs typeface="Arial" panose="020B0604020202020204" pitchFamily="34" charset="0"/>
        </a:defRPr>
      </a:lvl7pPr>
      <a:lvl8pPr marL="1371600" algn="l" defTabSz="457200" rtl="0" fontAlgn="base">
        <a:spcBef>
          <a:spcPct val="0"/>
        </a:spcBef>
        <a:spcAft>
          <a:spcPct val="0"/>
        </a:spcAft>
        <a:defRPr sz="2400" b="1">
          <a:solidFill>
            <a:schemeClr val="tx1"/>
          </a:solidFill>
          <a:latin typeface="Arial" panose="020B0604020202020204" pitchFamily="34" charset="0"/>
          <a:cs typeface="Arial" panose="020B0604020202020204" pitchFamily="34" charset="0"/>
        </a:defRPr>
      </a:lvl8pPr>
      <a:lvl9pPr marL="1828800" algn="l" defTabSz="457200" rtl="0" fontAlgn="base">
        <a:spcBef>
          <a:spcPct val="0"/>
        </a:spcBef>
        <a:spcAft>
          <a:spcPct val="0"/>
        </a:spcAft>
        <a:defRPr sz="2400" b="1">
          <a:solidFill>
            <a:schemeClr val="tx1"/>
          </a:solidFill>
          <a:latin typeface="Arial" panose="020B0604020202020204" pitchFamily="34" charset="0"/>
          <a:cs typeface="Arial" panose="020B0604020202020204" pitchFamily="34" charset="0"/>
        </a:defRPr>
      </a:lvl9pPr>
    </p:titleStyle>
    <p:bodyStyle>
      <a:lvl1pPr marL="169863" indent="-169863" algn="l" defTabSz="457200" rtl="0" eaLnBrk="0" fontAlgn="base" hangingPunct="0">
        <a:spcBef>
          <a:spcPct val="20000"/>
        </a:spcBef>
        <a:spcAft>
          <a:spcPct val="0"/>
        </a:spcAft>
        <a:buClr>
          <a:srgbClr val="C00000"/>
        </a:buClr>
        <a:buFont typeface="Arial" panose="020B0604020202020204" pitchFamily="34" charset="0"/>
        <a:buChar char="•"/>
        <a:defRPr sz="2000" kern="1200">
          <a:solidFill>
            <a:schemeClr val="tx1"/>
          </a:solidFill>
          <a:latin typeface="Arial" pitchFamily="34" charset="0"/>
          <a:ea typeface="Arial" charset="0"/>
          <a:cs typeface="Arial" pitchFamily="34" charset="0"/>
        </a:defRPr>
      </a:lvl1pPr>
      <a:lvl2pPr marL="627063" indent="-169863" algn="l" defTabSz="457200" rtl="0" eaLnBrk="0" fontAlgn="base" hangingPunct="0">
        <a:spcBef>
          <a:spcPct val="20000"/>
        </a:spcBef>
        <a:spcAft>
          <a:spcPct val="0"/>
        </a:spcAft>
        <a:buFont typeface="Arial" panose="020B0604020202020204" pitchFamily="34" charset="0"/>
        <a:buChar char="-"/>
        <a:defRPr kern="1200">
          <a:solidFill>
            <a:schemeClr val="tx1"/>
          </a:solidFill>
          <a:latin typeface="Arial" pitchFamily="34" charset="0"/>
          <a:ea typeface="Arial" charset="0"/>
          <a:cs typeface="Arial" pitchFamily="34" charset="0"/>
        </a:defRPr>
      </a:lvl2pPr>
      <a:lvl3pPr marL="1084263" indent="-169863" algn="l" defTabSz="457200" rtl="0" eaLnBrk="0" fontAlgn="base" hangingPunct="0">
        <a:spcBef>
          <a:spcPct val="20000"/>
        </a:spcBef>
        <a:spcAft>
          <a:spcPct val="0"/>
        </a:spcAft>
        <a:buClr>
          <a:srgbClr val="7F7F7F"/>
        </a:buClr>
        <a:buSzPct val="90000"/>
        <a:buFont typeface="Wingdings" panose="05000000000000000000" pitchFamily="2" charset="2"/>
        <a:buChar char="§"/>
        <a:defRPr sz="1600" kern="1200">
          <a:solidFill>
            <a:schemeClr val="tx1"/>
          </a:solidFill>
          <a:latin typeface="Arial" pitchFamily="34" charset="0"/>
          <a:ea typeface="Arial" charset="0"/>
          <a:cs typeface="Arial" pitchFamily="34" charset="0"/>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Helvetica Neue"/>
          <a:ea typeface="Helvetica Neue"/>
          <a:cs typeface="Helvetica Neue"/>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Helvetica Neue"/>
          <a:ea typeface="Helvetica Neue"/>
          <a:cs typeface="Helvetica Neue"/>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29" name="Group 28"/>
          <p:cNvGrpSpPr/>
          <p:nvPr userDrawn="1"/>
        </p:nvGrpSpPr>
        <p:grpSpPr>
          <a:xfrm>
            <a:off x="-313689" y="-311099"/>
            <a:ext cx="12814617" cy="7477866"/>
            <a:chOff x="-313689" y="-311099"/>
            <a:chExt cx="12814617" cy="7477866"/>
          </a:xfrm>
        </p:grpSpPr>
        <p:grpSp>
          <p:nvGrpSpPr>
            <p:cNvPr id="30" name="Group 29"/>
            <p:cNvGrpSpPr/>
            <p:nvPr userDrawn="1"/>
          </p:nvGrpSpPr>
          <p:grpSpPr>
            <a:xfrm>
              <a:off x="-313689" y="1297123"/>
              <a:ext cx="182881" cy="4762033"/>
              <a:chOff x="-186689" y="1297123"/>
              <a:chExt cx="182881" cy="4762033"/>
            </a:xfrm>
          </p:grpSpPr>
          <p:cxnSp>
            <p:nvCxnSpPr>
              <p:cNvPr id="40" name="Straight Connector 39"/>
              <p:cNvCxnSpPr>
                <a:cxnSpLocks/>
              </p:cNvCxnSpPr>
              <p:nvPr userDrawn="1"/>
            </p:nvCxnSpPr>
            <p:spPr>
              <a:xfrm rot="16200000">
                <a:off x="-95248" y="5967716"/>
                <a:ext cx="0" cy="182880"/>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41" name="Straight Connector 40"/>
              <p:cNvCxnSpPr>
                <a:cxnSpLocks/>
              </p:cNvCxnSpPr>
              <p:nvPr userDrawn="1"/>
            </p:nvCxnSpPr>
            <p:spPr>
              <a:xfrm rot="16200000">
                <a:off x="-95249" y="1205683"/>
                <a:ext cx="0" cy="182880"/>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31" name="Group 30"/>
            <p:cNvGrpSpPr/>
            <p:nvPr userDrawn="1"/>
          </p:nvGrpSpPr>
          <p:grpSpPr>
            <a:xfrm>
              <a:off x="833437" y="-311099"/>
              <a:ext cx="10529888" cy="182880"/>
              <a:chOff x="833437" y="-184099"/>
              <a:chExt cx="10529888" cy="182880"/>
            </a:xfrm>
          </p:grpSpPr>
          <p:cxnSp>
            <p:nvCxnSpPr>
              <p:cNvPr id="38" name="Straight Connector 37"/>
              <p:cNvCxnSpPr/>
              <p:nvPr userDrawn="1"/>
            </p:nvCxnSpPr>
            <p:spPr>
              <a:xfrm>
                <a:off x="11363325" y="-184099"/>
                <a:ext cx="0" cy="182880"/>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userDrawn="1"/>
            </p:nvCxnSpPr>
            <p:spPr>
              <a:xfrm>
                <a:off x="833437" y="-184099"/>
                <a:ext cx="0" cy="182880"/>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32" name="Group 31"/>
            <p:cNvGrpSpPr/>
            <p:nvPr userDrawn="1"/>
          </p:nvGrpSpPr>
          <p:grpSpPr>
            <a:xfrm>
              <a:off x="12318047" y="1297123"/>
              <a:ext cx="182881" cy="4762033"/>
              <a:chOff x="-186689" y="1297123"/>
              <a:chExt cx="182881" cy="4762033"/>
            </a:xfrm>
          </p:grpSpPr>
          <p:cxnSp>
            <p:nvCxnSpPr>
              <p:cNvPr id="36" name="Straight Connector 35"/>
              <p:cNvCxnSpPr>
                <a:cxnSpLocks/>
              </p:cNvCxnSpPr>
              <p:nvPr userDrawn="1"/>
            </p:nvCxnSpPr>
            <p:spPr>
              <a:xfrm rot="16200000">
                <a:off x="-95248" y="5967716"/>
                <a:ext cx="0" cy="182880"/>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37" name="Straight Connector 36"/>
              <p:cNvCxnSpPr>
                <a:cxnSpLocks/>
              </p:cNvCxnSpPr>
              <p:nvPr userDrawn="1"/>
            </p:nvCxnSpPr>
            <p:spPr>
              <a:xfrm rot="16200000">
                <a:off x="-95249" y="1205683"/>
                <a:ext cx="0" cy="182880"/>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33" name="Group 32"/>
            <p:cNvGrpSpPr/>
            <p:nvPr userDrawn="1"/>
          </p:nvGrpSpPr>
          <p:grpSpPr>
            <a:xfrm>
              <a:off x="833437" y="6983887"/>
              <a:ext cx="10529888" cy="182880"/>
              <a:chOff x="833437" y="-184099"/>
              <a:chExt cx="10529888" cy="182880"/>
            </a:xfrm>
          </p:grpSpPr>
          <p:cxnSp>
            <p:nvCxnSpPr>
              <p:cNvPr id="34" name="Straight Connector 33"/>
              <p:cNvCxnSpPr/>
              <p:nvPr userDrawn="1"/>
            </p:nvCxnSpPr>
            <p:spPr>
              <a:xfrm>
                <a:off x="11363325" y="-184099"/>
                <a:ext cx="0" cy="182880"/>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userDrawn="1"/>
            </p:nvCxnSpPr>
            <p:spPr>
              <a:xfrm>
                <a:off x="833437" y="-184099"/>
                <a:ext cx="0" cy="182880"/>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grpSp>
      </p:grpSp>
      <p:pic>
        <p:nvPicPr>
          <p:cNvPr id="3" name="Picture 2"/>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10381863" y="0"/>
            <a:ext cx="1810137" cy="1810137"/>
          </a:xfrm>
          <a:prstGeom prst="rect">
            <a:avLst/>
          </a:prstGeom>
        </p:spPr>
      </p:pic>
      <p:sp>
        <p:nvSpPr>
          <p:cNvPr id="3075" name="Title Placeholder 1"/>
          <p:cNvSpPr>
            <a:spLocks noGrp="1"/>
          </p:cNvSpPr>
          <p:nvPr>
            <p:ph type="title"/>
          </p:nvPr>
        </p:nvSpPr>
        <p:spPr bwMode="auto">
          <a:xfrm>
            <a:off x="712788" y="357188"/>
            <a:ext cx="10480675" cy="4984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title style</a:t>
            </a:r>
          </a:p>
        </p:txBody>
      </p:sp>
      <p:sp>
        <p:nvSpPr>
          <p:cNvPr id="9" name="Slide Number Placeholder 5"/>
          <p:cNvSpPr>
            <a:spLocks noGrp="1"/>
          </p:cNvSpPr>
          <p:nvPr>
            <p:ph type="sldNum" sz="quarter" idx="4"/>
          </p:nvPr>
        </p:nvSpPr>
        <p:spPr>
          <a:xfrm>
            <a:off x="11643360" y="0"/>
            <a:ext cx="548640" cy="504825"/>
          </a:xfrm>
          <a:prstGeom prst="rect">
            <a:avLst/>
          </a:prstGeom>
        </p:spPr>
        <p:txBody>
          <a:bodyPr vert="horz" lIns="91440" tIns="45720" rIns="91440" bIns="45720" rtlCol="0" anchor="ctr"/>
          <a:lstStyle>
            <a:lvl1pPr algn="l" eaLnBrk="1" fontAlgn="auto" hangingPunct="1">
              <a:spcBef>
                <a:spcPts val="0"/>
              </a:spcBef>
              <a:spcAft>
                <a:spcPts val="0"/>
              </a:spcAft>
              <a:defRPr sz="1100" b="1" i="0">
                <a:solidFill>
                  <a:schemeClr val="bg1"/>
                </a:solidFill>
                <a:latin typeface="+mn-lt"/>
                <a:cs typeface="HelveticaNeue MediumCond"/>
              </a:defRPr>
            </a:lvl1pPr>
          </a:lstStyle>
          <a:p>
            <a:pPr>
              <a:defRPr/>
            </a:pPr>
            <a:fld id="{C05CE228-874B-4B88-8E7B-BE8A2097705B}" type="slidenum">
              <a:rPr lang="en-US"/>
              <a:pPr>
                <a:defRPr/>
              </a:pPr>
              <a:t>‹#›</a:t>
            </a:fld>
            <a:endParaRPr lang="en-US" dirty="0"/>
          </a:p>
        </p:txBody>
      </p:sp>
      <p:sp>
        <p:nvSpPr>
          <p:cNvPr id="11" name="Rectangle 23"/>
          <p:cNvSpPr>
            <a:spLocks noChangeArrowheads="1"/>
          </p:cNvSpPr>
          <p:nvPr userDrawn="1"/>
        </p:nvSpPr>
        <p:spPr bwMode="auto">
          <a:xfrm>
            <a:off x="4342956" y="6162039"/>
            <a:ext cx="3506088" cy="200055"/>
          </a:xfrm>
          <a:prstGeom prst="rect">
            <a:avLst/>
          </a:prstGeom>
          <a:noFill/>
          <a:ln>
            <a:noFill/>
          </a:ln>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defTabSz="457200" fontAlgn="base">
              <a:spcBef>
                <a:spcPct val="0"/>
              </a:spcBef>
              <a:spcAft>
                <a:spcPct val="0"/>
              </a:spcAft>
              <a:defRPr>
                <a:solidFill>
                  <a:schemeClr val="tx1"/>
                </a:solidFill>
                <a:latin typeface="Arial" panose="020B0604020202020204" pitchFamily="34" charset="0"/>
              </a:defRPr>
            </a:lvl6pPr>
            <a:lvl7pPr marL="2971800" indent="-228600" defTabSz="457200" fontAlgn="base">
              <a:spcBef>
                <a:spcPct val="0"/>
              </a:spcBef>
              <a:spcAft>
                <a:spcPct val="0"/>
              </a:spcAft>
              <a:defRPr>
                <a:solidFill>
                  <a:schemeClr val="tx1"/>
                </a:solidFill>
                <a:latin typeface="Arial" panose="020B0604020202020204" pitchFamily="34" charset="0"/>
              </a:defRPr>
            </a:lvl7pPr>
            <a:lvl8pPr marL="3429000" indent="-228600" defTabSz="457200" fontAlgn="base">
              <a:spcBef>
                <a:spcPct val="0"/>
              </a:spcBef>
              <a:spcAft>
                <a:spcPct val="0"/>
              </a:spcAft>
              <a:defRPr>
                <a:solidFill>
                  <a:schemeClr val="tx1"/>
                </a:solidFill>
                <a:latin typeface="Arial" panose="020B0604020202020204" pitchFamily="34" charset="0"/>
              </a:defRPr>
            </a:lvl8pPr>
            <a:lvl9pPr marL="3886200" indent="-228600" defTabSz="457200" fontAlgn="base">
              <a:spcBef>
                <a:spcPct val="0"/>
              </a:spcBef>
              <a:spcAft>
                <a:spcPct val="0"/>
              </a:spcAft>
              <a:defRPr>
                <a:solidFill>
                  <a:schemeClr val="tx1"/>
                </a:solidFill>
                <a:latin typeface="Arial" panose="020B0604020202020204" pitchFamily="34" charset="0"/>
              </a:defRPr>
            </a:lvl9pPr>
          </a:lstStyle>
          <a:p>
            <a:pPr eaLnBrk="1" hangingPunct="1">
              <a:defRPr/>
            </a:pPr>
            <a:r>
              <a:rPr lang="en-US" altLang="en-US" sz="700" dirty="0">
                <a:solidFill>
                  <a:schemeClr val="tx1"/>
                </a:solidFill>
                <a:cs typeface="Arial" panose="020B0604020202020204" pitchFamily="34" charset="0"/>
              </a:rPr>
              <a:t>Honeywell Confidential - © 2017 by Honeywell International Inc. All rights reserved.</a:t>
            </a:r>
          </a:p>
        </p:txBody>
      </p:sp>
      <p:sp>
        <p:nvSpPr>
          <p:cNvPr id="12" name="Round Single Corner Rectangle 11"/>
          <p:cNvSpPr/>
          <p:nvPr userDrawn="1"/>
        </p:nvSpPr>
        <p:spPr>
          <a:xfrm>
            <a:off x="0" y="6353175"/>
            <a:ext cx="11583988" cy="504825"/>
          </a:xfrm>
          <a:prstGeom prst="round1Rect">
            <a:avLst>
              <a:gd name="adj" fmla="val 50000"/>
            </a:avLst>
          </a:prstGeom>
          <a:solidFill>
            <a:schemeClr val="tx2"/>
          </a:solidFill>
          <a:ln w="19050" cmpd="sng">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solidFill>
                <a:schemeClr val="tx2"/>
              </a:solidFill>
            </a:endParaRPr>
          </a:p>
        </p:txBody>
      </p:sp>
    </p:spTree>
    <p:extLst>
      <p:ext uri="{BB962C8B-B14F-4D97-AF65-F5344CB8AC3E}">
        <p14:creationId xmlns:p14="http://schemas.microsoft.com/office/powerpoint/2010/main" val="2290300363"/>
      </p:ext>
    </p:extLst>
  </p:cSld>
  <p:clrMap bg1="lt1" tx1="dk1" bg2="lt2" tx2="dk2" accent1="accent1" accent2="accent2" accent3="accent3" accent4="accent4" accent5="accent5" accent6="accent6" hlink="hlink" folHlink="folHlink"/>
  <p:sldLayoutIdLst>
    <p:sldLayoutId id="2147493575" r:id="rId1"/>
    <p:sldLayoutId id="2147493576" r:id="rId2"/>
    <p:sldLayoutId id="2147493577" r:id="rId3"/>
    <p:sldLayoutId id="2147493578" r:id="rId4"/>
    <p:sldLayoutId id="2147493579" r:id="rId5"/>
  </p:sldLayoutIdLst>
  <p:hf hdr="0" ftr="0" dt="0"/>
  <p:txStyles>
    <p:titleStyle>
      <a:lvl1pPr algn="l" defTabSz="457200" rtl="0" eaLnBrk="0" fontAlgn="base" hangingPunct="0">
        <a:spcBef>
          <a:spcPct val="0"/>
        </a:spcBef>
        <a:spcAft>
          <a:spcPct val="0"/>
        </a:spcAft>
        <a:defRPr lang="en-US" sz="2800" b="1" kern="1200" dirty="0">
          <a:solidFill>
            <a:schemeClr val="bg2"/>
          </a:solidFill>
          <a:latin typeface="Arial" pitchFamily="34" charset="0"/>
          <a:ea typeface="Arial" charset="0"/>
          <a:cs typeface="Arial" pitchFamily="34" charset="0"/>
        </a:defRPr>
      </a:lvl1pPr>
      <a:lvl2pPr algn="l" defTabSz="457200" rtl="0" eaLnBrk="0" fontAlgn="base" hangingPunct="0">
        <a:spcBef>
          <a:spcPct val="0"/>
        </a:spcBef>
        <a:spcAft>
          <a:spcPct val="0"/>
        </a:spcAft>
        <a:defRPr sz="2800" b="1">
          <a:solidFill>
            <a:schemeClr val="tx1"/>
          </a:solidFill>
          <a:latin typeface="Arial" panose="020B0604020202020204" pitchFamily="34" charset="0"/>
          <a:ea typeface="Arial" charset="0"/>
          <a:cs typeface="Arial" panose="020B0604020202020204" pitchFamily="34" charset="0"/>
        </a:defRPr>
      </a:lvl2pPr>
      <a:lvl3pPr algn="l" defTabSz="457200" rtl="0" eaLnBrk="0" fontAlgn="base" hangingPunct="0">
        <a:spcBef>
          <a:spcPct val="0"/>
        </a:spcBef>
        <a:spcAft>
          <a:spcPct val="0"/>
        </a:spcAft>
        <a:defRPr sz="2800" b="1">
          <a:solidFill>
            <a:schemeClr val="tx1"/>
          </a:solidFill>
          <a:latin typeface="Arial" panose="020B0604020202020204" pitchFamily="34" charset="0"/>
          <a:ea typeface="Arial" charset="0"/>
          <a:cs typeface="Arial" panose="020B0604020202020204" pitchFamily="34" charset="0"/>
        </a:defRPr>
      </a:lvl3pPr>
      <a:lvl4pPr algn="l" defTabSz="457200" rtl="0" eaLnBrk="0" fontAlgn="base" hangingPunct="0">
        <a:spcBef>
          <a:spcPct val="0"/>
        </a:spcBef>
        <a:spcAft>
          <a:spcPct val="0"/>
        </a:spcAft>
        <a:defRPr sz="2800" b="1">
          <a:solidFill>
            <a:schemeClr val="tx1"/>
          </a:solidFill>
          <a:latin typeface="Arial" panose="020B0604020202020204" pitchFamily="34" charset="0"/>
          <a:ea typeface="Arial" charset="0"/>
          <a:cs typeface="Arial" panose="020B0604020202020204" pitchFamily="34" charset="0"/>
        </a:defRPr>
      </a:lvl4pPr>
      <a:lvl5pPr algn="l" defTabSz="457200" rtl="0" eaLnBrk="0" fontAlgn="base" hangingPunct="0">
        <a:spcBef>
          <a:spcPct val="0"/>
        </a:spcBef>
        <a:spcAft>
          <a:spcPct val="0"/>
        </a:spcAft>
        <a:defRPr sz="2800" b="1">
          <a:solidFill>
            <a:schemeClr val="tx1"/>
          </a:solidFill>
          <a:latin typeface="Arial" panose="020B0604020202020204" pitchFamily="34" charset="0"/>
          <a:ea typeface="Arial" charset="0"/>
          <a:cs typeface="Arial" panose="020B0604020202020204" pitchFamily="34" charset="0"/>
        </a:defRPr>
      </a:lvl5pPr>
      <a:lvl6pPr marL="457200" algn="l" defTabSz="457200" rtl="0" fontAlgn="base">
        <a:spcBef>
          <a:spcPct val="0"/>
        </a:spcBef>
        <a:spcAft>
          <a:spcPct val="0"/>
        </a:spcAft>
        <a:defRPr sz="2400" b="1">
          <a:solidFill>
            <a:schemeClr val="tx1"/>
          </a:solidFill>
          <a:latin typeface="Arial" panose="020B0604020202020204" pitchFamily="34" charset="0"/>
          <a:cs typeface="Arial" panose="020B0604020202020204" pitchFamily="34" charset="0"/>
        </a:defRPr>
      </a:lvl6pPr>
      <a:lvl7pPr marL="914400" algn="l" defTabSz="457200" rtl="0" fontAlgn="base">
        <a:spcBef>
          <a:spcPct val="0"/>
        </a:spcBef>
        <a:spcAft>
          <a:spcPct val="0"/>
        </a:spcAft>
        <a:defRPr sz="2400" b="1">
          <a:solidFill>
            <a:schemeClr val="tx1"/>
          </a:solidFill>
          <a:latin typeface="Arial" panose="020B0604020202020204" pitchFamily="34" charset="0"/>
          <a:cs typeface="Arial" panose="020B0604020202020204" pitchFamily="34" charset="0"/>
        </a:defRPr>
      </a:lvl7pPr>
      <a:lvl8pPr marL="1371600" algn="l" defTabSz="457200" rtl="0" fontAlgn="base">
        <a:spcBef>
          <a:spcPct val="0"/>
        </a:spcBef>
        <a:spcAft>
          <a:spcPct val="0"/>
        </a:spcAft>
        <a:defRPr sz="2400" b="1">
          <a:solidFill>
            <a:schemeClr val="tx1"/>
          </a:solidFill>
          <a:latin typeface="Arial" panose="020B0604020202020204" pitchFamily="34" charset="0"/>
          <a:cs typeface="Arial" panose="020B0604020202020204" pitchFamily="34" charset="0"/>
        </a:defRPr>
      </a:lvl8pPr>
      <a:lvl9pPr marL="1828800" algn="l" defTabSz="457200" rtl="0" fontAlgn="base">
        <a:spcBef>
          <a:spcPct val="0"/>
        </a:spcBef>
        <a:spcAft>
          <a:spcPct val="0"/>
        </a:spcAft>
        <a:defRPr sz="2400" b="1">
          <a:solidFill>
            <a:schemeClr val="tx1"/>
          </a:solidFill>
          <a:latin typeface="Arial" panose="020B0604020202020204" pitchFamily="34" charset="0"/>
          <a:cs typeface="Arial" panose="020B0604020202020204" pitchFamily="34" charset="0"/>
        </a:defRPr>
      </a:lvl9pPr>
    </p:titleStyle>
    <p:bodyStyle>
      <a:lvl1pPr marL="169863" indent="-169863" algn="l" defTabSz="457200" rtl="0" eaLnBrk="0" fontAlgn="base" hangingPunct="0">
        <a:spcBef>
          <a:spcPct val="20000"/>
        </a:spcBef>
        <a:spcAft>
          <a:spcPct val="0"/>
        </a:spcAft>
        <a:buClr>
          <a:srgbClr val="C00000"/>
        </a:buClr>
        <a:buFont typeface="Arial" panose="020B0604020202020204" pitchFamily="34" charset="0"/>
        <a:buChar char="•"/>
        <a:defRPr sz="2000" kern="1200">
          <a:solidFill>
            <a:schemeClr val="tx1"/>
          </a:solidFill>
          <a:latin typeface="Arial" pitchFamily="34" charset="0"/>
          <a:ea typeface="Arial" charset="0"/>
          <a:cs typeface="Arial" pitchFamily="34" charset="0"/>
        </a:defRPr>
      </a:lvl1pPr>
      <a:lvl2pPr marL="627063" indent="-169863" algn="l" defTabSz="457200" rtl="0" eaLnBrk="0" fontAlgn="base" hangingPunct="0">
        <a:spcBef>
          <a:spcPct val="20000"/>
        </a:spcBef>
        <a:spcAft>
          <a:spcPct val="0"/>
        </a:spcAft>
        <a:buFont typeface="Arial" panose="020B0604020202020204" pitchFamily="34" charset="0"/>
        <a:buChar char="-"/>
        <a:defRPr kern="1200">
          <a:solidFill>
            <a:schemeClr val="tx1"/>
          </a:solidFill>
          <a:latin typeface="Arial" pitchFamily="34" charset="0"/>
          <a:ea typeface="Arial" charset="0"/>
          <a:cs typeface="Arial" pitchFamily="34" charset="0"/>
        </a:defRPr>
      </a:lvl2pPr>
      <a:lvl3pPr marL="1084263" indent="-169863" algn="l" defTabSz="457200" rtl="0" eaLnBrk="0" fontAlgn="base" hangingPunct="0">
        <a:spcBef>
          <a:spcPct val="20000"/>
        </a:spcBef>
        <a:spcAft>
          <a:spcPct val="0"/>
        </a:spcAft>
        <a:buClr>
          <a:srgbClr val="7F7F7F"/>
        </a:buClr>
        <a:buSzPct val="90000"/>
        <a:buFont typeface="Wingdings" panose="05000000000000000000" pitchFamily="2" charset="2"/>
        <a:buChar char="§"/>
        <a:defRPr sz="1600" kern="1200">
          <a:solidFill>
            <a:schemeClr val="tx1"/>
          </a:solidFill>
          <a:latin typeface="Arial" pitchFamily="34" charset="0"/>
          <a:ea typeface="Arial" charset="0"/>
          <a:cs typeface="Arial" pitchFamily="34" charset="0"/>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Helvetica Neue"/>
          <a:ea typeface="Helvetica Neue"/>
          <a:cs typeface="Helvetica Neue"/>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Helvetica Neue"/>
          <a:ea typeface="Helvetica Neue"/>
          <a:cs typeface="Helvetica Neue"/>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12.xml"/><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8" Type="http://schemas.openxmlformats.org/officeDocument/2006/relationships/image" Target="../media/image10.wmf"/><Relationship Id="rId3" Type="http://schemas.openxmlformats.org/officeDocument/2006/relationships/image" Target="../media/image8.png"/><Relationship Id="rId7" Type="http://schemas.openxmlformats.org/officeDocument/2006/relationships/oleObject" Target="../embeddings/oleObject2.bin"/><Relationship Id="rId2" Type="http://schemas.openxmlformats.org/officeDocument/2006/relationships/slideLayout" Target="../slideLayouts/slideLayout12.xml"/><Relationship Id="rId1" Type="http://schemas.openxmlformats.org/officeDocument/2006/relationships/vmlDrawing" Target="../drawings/vmlDrawing1.vml"/><Relationship Id="rId6" Type="http://schemas.openxmlformats.org/officeDocument/2006/relationships/image" Target="../media/image9.wmf"/><Relationship Id="rId5" Type="http://schemas.openxmlformats.org/officeDocument/2006/relationships/oleObject" Target="../embeddings/oleObject1.bin"/><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8" Type="http://schemas.openxmlformats.org/officeDocument/2006/relationships/image" Target="../media/image12.wmf"/><Relationship Id="rId3" Type="http://schemas.openxmlformats.org/officeDocument/2006/relationships/image" Target="../media/image8.png"/><Relationship Id="rId7" Type="http://schemas.openxmlformats.org/officeDocument/2006/relationships/oleObject" Target="../embeddings/oleObject3.bin"/><Relationship Id="rId2" Type="http://schemas.openxmlformats.org/officeDocument/2006/relationships/slideLayout" Target="../slideLayouts/slideLayout12.xml"/><Relationship Id="rId1" Type="http://schemas.openxmlformats.org/officeDocument/2006/relationships/vmlDrawing" Target="../drawings/vmlDrawing2.vml"/><Relationship Id="rId6" Type="http://schemas.openxmlformats.org/officeDocument/2006/relationships/image" Target="../media/image15.png"/><Relationship Id="rId5" Type="http://schemas.openxmlformats.org/officeDocument/2006/relationships/image" Target="../media/image14.png"/><Relationship Id="rId10" Type="http://schemas.openxmlformats.org/officeDocument/2006/relationships/image" Target="../media/image13.wmf"/><Relationship Id="rId4" Type="http://schemas.openxmlformats.org/officeDocument/2006/relationships/image" Target="../media/image11.png"/><Relationship Id="rId9" Type="http://schemas.openxmlformats.org/officeDocument/2006/relationships/oleObject" Target="../embeddings/oleObject4.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3"/>
          </p:nvPr>
        </p:nvSpPr>
        <p:spPr>
          <a:xfrm>
            <a:off x="3273685" y="6360526"/>
            <a:ext cx="6617885" cy="254118"/>
          </a:xfrm>
          <a:prstGeom prst="rect">
            <a:avLst/>
          </a:prstGeom>
        </p:spPr>
        <p:txBody>
          <a:bodyPr/>
          <a:lstStyle/>
          <a:p>
            <a:pPr>
              <a:defRPr/>
            </a:pPr>
            <a:r>
              <a:rPr lang="en-US" dirty="0"/>
              <a:t>HPS TechSupport: Center of Excellence</a:t>
            </a:r>
          </a:p>
        </p:txBody>
      </p:sp>
      <p:sp>
        <p:nvSpPr>
          <p:cNvPr id="3" name="Text Placeholder 2"/>
          <p:cNvSpPr>
            <a:spLocks noGrp="1"/>
          </p:cNvSpPr>
          <p:nvPr>
            <p:ph type="body" sz="quarter" idx="12"/>
          </p:nvPr>
        </p:nvSpPr>
        <p:spPr>
          <a:xfrm>
            <a:off x="2096600" y="5962435"/>
            <a:ext cx="6617887" cy="249655"/>
          </a:xfrm>
          <a:prstGeom prst="rect">
            <a:avLst/>
          </a:prstGeom>
        </p:spPr>
        <p:txBody>
          <a:bodyPr/>
          <a:lstStyle/>
          <a:p>
            <a:pPr>
              <a:defRPr/>
            </a:pPr>
            <a:r>
              <a:rPr lang="en-US" dirty="0" err="1"/>
              <a:t>Experion</a:t>
            </a:r>
            <a:r>
              <a:rPr lang="en-US" dirty="0"/>
              <a:t> Site Network Audit report</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pPr>
              <a:defRPr/>
            </a:pPr>
            <a:fld id="{521D1E3F-96BE-4EC6-B772-60D92C1E53EA}" type="slidenum">
              <a:rPr lang="en-US" smtClean="0"/>
              <a:pPr>
                <a:defRPr/>
              </a:pPr>
              <a:t>1</a:t>
            </a:fld>
            <a:endParaRPr lang="en-US" dirty="0"/>
          </a:p>
        </p:txBody>
      </p:sp>
      <p:sp>
        <p:nvSpPr>
          <p:cNvPr id="21" name="TextBox 20"/>
          <p:cNvSpPr txBox="1"/>
          <p:nvPr/>
        </p:nvSpPr>
        <p:spPr>
          <a:xfrm>
            <a:off x="229391" y="231063"/>
            <a:ext cx="10995079" cy="738664"/>
          </a:xfrm>
          <a:prstGeom prst="rect">
            <a:avLst/>
          </a:prstGeom>
          <a:noFill/>
        </p:spPr>
        <p:txBody>
          <a:bodyPr wrap="square" rtlCol="0">
            <a:spAutoFit/>
          </a:bodyPr>
          <a:lstStyle/>
          <a:p>
            <a:r>
              <a:rPr lang="en-US" sz="2400" dirty="0">
                <a:solidFill>
                  <a:schemeClr val="accent3">
                    <a:lumMod val="50000"/>
                  </a:schemeClr>
                </a:solidFill>
                <a:latin typeface="Calibri" panose="020F0502020204030204" pitchFamily="34" charset="0"/>
                <a:cs typeface="Segoe UI" pitchFamily="34" charset="0"/>
              </a:rPr>
              <a:t>Network Audit report | HPS LSS GTAC</a:t>
            </a:r>
          </a:p>
          <a:p>
            <a:r>
              <a:rPr lang="en-US" sz="1800" b="1" dirty="0">
                <a:solidFill>
                  <a:schemeClr val="bg2"/>
                </a:solidFill>
                <a:latin typeface="Calibri" panose="020F0502020204030204" pitchFamily="34" charset="0"/>
                <a:cs typeface="Segoe UI" pitchFamily="34" charset="0"/>
              </a:rPr>
              <a:t>SF- 199862 |</a:t>
            </a:r>
            <a:r>
              <a:rPr lang="en-US" sz="1800" dirty="0">
                <a:solidFill>
                  <a:schemeClr val="bg2"/>
                </a:solidFill>
                <a:latin typeface="Calibri" panose="020F0502020204030204" pitchFamily="34" charset="0"/>
              </a:rPr>
              <a:t> </a:t>
            </a:r>
            <a:r>
              <a:rPr lang="pt-BR" sz="1800" dirty="0">
                <a:solidFill>
                  <a:schemeClr val="bg2"/>
                </a:solidFill>
                <a:latin typeface="Calibri" panose="020F0502020204030204" pitchFamily="34" charset="0"/>
              </a:rPr>
              <a:t>SR </a:t>
            </a:r>
            <a:r>
              <a:rPr lang="en-US" sz="1800" dirty="0">
                <a:solidFill>
                  <a:schemeClr val="bg2"/>
                </a:solidFill>
                <a:latin typeface="Calibri" panose="020F0502020204030204" pitchFamily="34" charset="0"/>
              </a:rPr>
              <a:t>1-18568222761(Network Analysis - </a:t>
            </a:r>
            <a:r>
              <a:rPr lang="en-US" sz="1800" dirty="0" err="1">
                <a:solidFill>
                  <a:schemeClr val="bg2"/>
                </a:solidFill>
                <a:latin typeface="Calibri" panose="020F0502020204030204" pitchFamily="34" charset="0"/>
              </a:rPr>
              <a:t>Experion</a:t>
            </a:r>
            <a:r>
              <a:rPr lang="en-US" sz="1800" dirty="0">
                <a:solidFill>
                  <a:schemeClr val="bg2"/>
                </a:solidFill>
                <a:latin typeface="Calibri" panose="020F0502020204030204" pitchFamily="34" charset="0"/>
              </a:rPr>
              <a:t> Migration:   R400.2 to R500.2)</a:t>
            </a:r>
            <a:endParaRPr lang="en-US" sz="1800" b="1" dirty="0">
              <a:solidFill>
                <a:schemeClr val="bg2"/>
              </a:solidFill>
              <a:latin typeface="Calibri" panose="020F0502020204030204" pitchFamily="34" charset="0"/>
              <a:cs typeface="Segoe UI" pitchFamily="34" charset="0"/>
            </a:endParaRPr>
          </a:p>
        </p:txBody>
      </p:sp>
      <p:grpSp>
        <p:nvGrpSpPr>
          <p:cNvPr id="22" name="Group 21"/>
          <p:cNvGrpSpPr/>
          <p:nvPr/>
        </p:nvGrpSpPr>
        <p:grpSpPr>
          <a:xfrm>
            <a:off x="-698478" y="2027614"/>
            <a:ext cx="3160059" cy="2091703"/>
            <a:chOff x="-694081" y="1787407"/>
            <a:chExt cx="3186183" cy="2050292"/>
          </a:xfrm>
        </p:grpSpPr>
        <p:graphicFrame>
          <p:nvGraphicFramePr>
            <p:cNvPr id="23" name="Chart 22"/>
            <p:cNvGraphicFramePr/>
            <p:nvPr>
              <p:extLst>
                <p:ext uri="{D42A27DB-BD31-4B8C-83A1-F6EECF244321}">
                  <p14:modId xmlns:p14="http://schemas.microsoft.com/office/powerpoint/2010/main" val="1406415529"/>
                </p:ext>
              </p:extLst>
            </p:nvPr>
          </p:nvGraphicFramePr>
          <p:xfrm>
            <a:off x="-694081" y="1866901"/>
            <a:ext cx="3186183" cy="1970798"/>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4" name="Chart 23"/>
            <p:cNvGraphicFramePr>
              <a:graphicFrameLocks/>
            </p:cNvGraphicFramePr>
            <p:nvPr>
              <p:extLst>
                <p:ext uri="{D42A27DB-BD31-4B8C-83A1-F6EECF244321}">
                  <p14:modId xmlns:p14="http://schemas.microsoft.com/office/powerpoint/2010/main" val="2796226233"/>
                </p:ext>
              </p:extLst>
            </p:nvPr>
          </p:nvGraphicFramePr>
          <p:xfrm>
            <a:off x="-9470" y="1787407"/>
            <a:ext cx="1946676" cy="1867186"/>
          </p:xfrm>
          <a:graphic>
            <a:graphicData uri="http://schemas.openxmlformats.org/drawingml/2006/chart">
              <c:chart xmlns:c="http://schemas.openxmlformats.org/drawingml/2006/chart" xmlns:r="http://schemas.openxmlformats.org/officeDocument/2006/relationships" r:id="rId3"/>
            </a:graphicData>
          </a:graphic>
        </p:graphicFrame>
      </p:grpSp>
      <p:sp>
        <p:nvSpPr>
          <p:cNvPr id="25" name="Rectangle 24"/>
          <p:cNvSpPr/>
          <p:nvPr/>
        </p:nvSpPr>
        <p:spPr>
          <a:xfrm>
            <a:off x="13870" y="1223331"/>
            <a:ext cx="7912548" cy="365542"/>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b="1" dirty="0">
              <a:solidFill>
                <a:schemeClr val="tx1">
                  <a:lumMod val="65000"/>
                  <a:lumOff val="35000"/>
                </a:schemeClr>
              </a:solidFill>
              <a:latin typeface="Segoe UI" pitchFamily="34" charset="0"/>
              <a:cs typeface="Segoe UI" pitchFamily="34" charset="0"/>
            </a:endParaRPr>
          </a:p>
          <a:p>
            <a:pPr lvl="0" algn="ctr"/>
            <a:r>
              <a:rPr lang="en-US" b="1" dirty="0">
                <a:solidFill>
                  <a:schemeClr val="bg2">
                    <a:lumMod val="65000"/>
                    <a:lumOff val="35000"/>
                  </a:schemeClr>
                </a:solidFill>
                <a:latin typeface="Calibri" panose="020F0502020204030204" pitchFamily="34" charset="0"/>
                <a:cs typeface="Segoe UI" pitchFamily="34" charset="0"/>
              </a:rPr>
              <a:t>NETWORK AUDIT SUMMARY</a:t>
            </a:r>
          </a:p>
          <a:p>
            <a:pPr algn="ctr"/>
            <a:endParaRPr lang="en-US" dirty="0">
              <a:latin typeface="Segoe UI" pitchFamily="34" charset="0"/>
              <a:cs typeface="Segoe UI" pitchFamily="34" charset="0"/>
            </a:endParaRPr>
          </a:p>
        </p:txBody>
      </p:sp>
      <p:graphicFrame>
        <p:nvGraphicFramePr>
          <p:cNvPr id="27" name="Table 26"/>
          <p:cNvGraphicFramePr>
            <a:graphicFrameLocks noGrp="1"/>
          </p:cNvGraphicFramePr>
          <p:nvPr>
            <p:extLst>
              <p:ext uri="{D42A27DB-BD31-4B8C-83A1-F6EECF244321}">
                <p14:modId xmlns:p14="http://schemas.microsoft.com/office/powerpoint/2010/main" val="2754978693"/>
              </p:ext>
            </p:extLst>
          </p:nvPr>
        </p:nvGraphicFramePr>
        <p:xfrm>
          <a:off x="1873902" y="2131151"/>
          <a:ext cx="3170505" cy="1712257"/>
        </p:xfrm>
        <a:graphic>
          <a:graphicData uri="http://schemas.openxmlformats.org/drawingml/2006/table">
            <a:tbl>
              <a:tblPr/>
              <a:tblGrid>
                <a:gridCol w="883882">
                  <a:extLst>
                    <a:ext uri="{9D8B030D-6E8A-4147-A177-3AD203B41FA5}">
                      <a16:colId xmlns:a16="http://schemas.microsoft.com/office/drawing/2014/main" val="20000"/>
                    </a:ext>
                  </a:extLst>
                </a:gridCol>
                <a:gridCol w="657336">
                  <a:extLst>
                    <a:ext uri="{9D8B030D-6E8A-4147-A177-3AD203B41FA5}">
                      <a16:colId xmlns:a16="http://schemas.microsoft.com/office/drawing/2014/main" val="20001"/>
                    </a:ext>
                  </a:extLst>
                </a:gridCol>
                <a:gridCol w="836660">
                  <a:extLst>
                    <a:ext uri="{9D8B030D-6E8A-4147-A177-3AD203B41FA5}">
                      <a16:colId xmlns:a16="http://schemas.microsoft.com/office/drawing/2014/main" val="20002"/>
                    </a:ext>
                  </a:extLst>
                </a:gridCol>
                <a:gridCol w="792627">
                  <a:extLst>
                    <a:ext uri="{9D8B030D-6E8A-4147-A177-3AD203B41FA5}">
                      <a16:colId xmlns:a16="http://schemas.microsoft.com/office/drawing/2014/main" val="20003"/>
                    </a:ext>
                  </a:extLst>
                </a:gridCol>
              </a:tblGrid>
              <a:tr h="437333">
                <a:tc>
                  <a:txBody>
                    <a:bodyPr/>
                    <a:lstStyle/>
                    <a:p>
                      <a:pPr algn="ctr" fontAlgn="b"/>
                      <a:r>
                        <a:rPr lang="en-US" sz="1200" b="1" i="0" u="none" strike="noStrike" dirty="0">
                          <a:solidFill>
                            <a:srgbClr val="000000"/>
                          </a:solidFill>
                          <a:effectLst/>
                          <a:latin typeface="Calibri" panose="020F0502020204030204" pitchFamily="34" charset="0"/>
                        </a:rPr>
                        <a:t>Compatibility</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200" b="1" i="0" u="none" strike="noStrike" dirty="0">
                          <a:solidFill>
                            <a:srgbClr val="000000"/>
                          </a:solidFill>
                          <a:effectLst/>
                          <a:latin typeface="Calibri" panose="020F0502020204030204" pitchFamily="34" charset="0"/>
                        </a:rPr>
                        <a:t>Running Config</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200" b="1" i="0" u="none" strike="noStrike" dirty="0">
                          <a:solidFill>
                            <a:srgbClr val="000000"/>
                          </a:solidFill>
                          <a:effectLst/>
                          <a:latin typeface="Calibri" panose="020F0502020204030204" pitchFamily="34" charset="0"/>
                        </a:rPr>
                        <a:t>Interface Status</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200" b="1" i="0" u="none" strike="noStrike" dirty="0">
                          <a:solidFill>
                            <a:srgbClr val="000000"/>
                          </a:solidFill>
                          <a:effectLst/>
                          <a:latin typeface="Calibri" panose="020F0502020204030204" pitchFamily="34" charset="0"/>
                        </a:rPr>
                        <a:t>CPU Utilization</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000"/>
                  </a:ext>
                </a:extLst>
              </a:tr>
              <a:tr h="437333">
                <a:tc>
                  <a:txBody>
                    <a:bodyPr/>
                    <a:lstStyle/>
                    <a:p>
                      <a:pPr algn="ctr" fontAlgn="b"/>
                      <a:r>
                        <a:rPr lang="en-US" sz="1200" b="0" i="0" u="none" strike="noStrike" dirty="0">
                          <a:solidFill>
                            <a:srgbClr val="000000"/>
                          </a:solidFill>
                          <a:effectLst/>
                          <a:latin typeface="Calibri" panose="020F0502020204030204" pitchFamily="34" charset="0"/>
                        </a:rPr>
                        <a:t>Switch Model</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1200" b="0" i="0" u="none" strike="noStrike" dirty="0">
                          <a:solidFill>
                            <a:srgbClr val="000000"/>
                          </a:solidFill>
                          <a:effectLst/>
                          <a:latin typeface="Calibri" panose="020F0502020204030204" pitchFamily="34" charset="0"/>
                        </a:rPr>
                        <a:t>Uplink Port</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ctr" fontAlgn="b"/>
                      <a:r>
                        <a:rPr lang="en-US" sz="1200" b="0" i="0" u="none" strike="noStrike" dirty="0">
                          <a:solidFill>
                            <a:srgbClr val="000000"/>
                          </a:solidFill>
                          <a:effectLst/>
                          <a:latin typeface="Calibri" panose="020F0502020204030204" pitchFamily="34" charset="0"/>
                        </a:rPr>
                        <a:t>Interface Errors</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b"/>
                      <a:r>
                        <a:rPr lang="en-US" sz="1200" b="0" i="0" u="none" strike="noStrike" dirty="0" err="1">
                          <a:solidFill>
                            <a:srgbClr val="000000"/>
                          </a:solidFill>
                          <a:effectLst/>
                          <a:latin typeface="Calibri" panose="020F0502020204030204" pitchFamily="34" charset="0"/>
                        </a:rPr>
                        <a:t>Avg</a:t>
                      </a:r>
                      <a:r>
                        <a:rPr lang="en-US" sz="1200" b="0" i="0" u="none" strike="noStrike" dirty="0">
                          <a:solidFill>
                            <a:srgbClr val="000000"/>
                          </a:solidFill>
                          <a:effectLst/>
                          <a:latin typeface="Calibri" panose="020F0502020204030204" pitchFamily="34" charset="0"/>
                        </a:rPr>
                        <a:t>/60 </a:t>
                      </a:r>
                      <a:r>
                        <a:rPr lang="en-US" sz="1200" b="0" i="0" u="none" strike="noStrike" dirty="0" err="1">
                          <a:solidFill>
                            <a:srgbClr val="000000"/>
                          </a:solidFill>
                          <a:effectLst/>
                          <a:latin typeface="Calibri" panose="020F0502020204030204" pitchFamily="34" charset="0"/>
                        </a:rPr>
                        <a:t>secs</a:t>
                      </a:r>
                      <a:endParaRPr lang="en-US" sz="1200" b="0" i="0" u="none" strike="noStrike" dirty="0">
                        <a:solidFill>
                          <a:srgbClr val="000000"/>
                        </a:solidFill>
                        <a:effectLst/>
                        <a:latin typeface="Calibri" panose="020F0502020204030204" pitchFamily="34" charset="0"/>
                      </a:endParaRP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extLst>
                  <a:ext uri="{0D108BD9-81ED-4DB2-BD59-A6C34878D82A}">
                    <a16:rowId xmlns:a16="http://schemas.microsoft.com/office/drawing/2014/main" val="10001"/>
                  </a:ext>
                </a:extLst>
              </a:tr>
              <a:tr h="400258">
                <a:tc>
                  <a:txBody>
                    <a:bodyPr/>
                    <a:lstStyle/>
                    <a:p>
                      <a:pPr algn="ctr" fontAlgn="b"/>
                      <a:r>
                        <a:rPr lang="en-US" sz="1200" b="0" i="0" u="none" strike="noStrike" dirty="0">
                          <a:solidFill>
                            <a:srgbClr val="000000"/>
                          </a:solidFill>
                          <a:effectLst/>
                          <a:latin typeface="Calibri" panose="020F0502020204030204" pitchFamily="34" charset="0"/>
                        </a:rPr>
                        <a:t>IOS Version</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b"/>
                      <a:r>
                        <a:rPr lang="en-US" sz="1200" b="0" i="0" u="none" strike="noStrike" dirty="0">
                          <a:solidFill>
                            <a:srgbClr val="000000"/>
                          </a:solidFill>
                          <a:effectLst/>
                          <a:latin typeface="Calibri" panose="020F0502020204030204" pitchFamily="34" charset="0"/>
                        </a:rPr>
                        <a:t>L1 Port</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ctr" fontAlgn="b"/>
                      <a:r>
                        <a:rPr lang="en-US" sz="1200" b="0" i="0" u="none" strike="noStrike" dirty="0">
                          <a:solidFill>
                            <a:srgbClr val="000000"/>
                          </a:solidFill>
                          <a:effectLst/>
                          <a:latin typeface="Calibri" panose="020F0502020204030204" pitchFamily="34" charset="0"/>
                        </a:rPr>
                        <a:t>Switch Logs</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b"/>
                      <a:r>
                        <a:rPr lang="en-US" sz="1200" b="0" i="0" u="none" strike="noStrike" dirty="0" err="1">
                          <a:solidFill>
                            <a:srgbClr val="000000"/>
                          </a:solidFill>
                          <a:effectLst/>
                          <a:latin typeface="Calibri" panose="020F0502020204030204" pitchFamily="34" charset="0"/>
                        </a:rPr>
                        <a:t>Avg</a:t>
                      </a:r>
                      <a:r>
                        <a:rPr lang="en-US" sz="1200" b="0" i="0" u="none" strike="noStrike" dirty="0">
                          <a:solidFill>
                            <a:srgbClr val="000000"/>
                          </a:solidFill>
                          <a:effectLst/>
                          <a:latin typeface="Calibri" panose="020F0502020204030204" pitchFamily="34" charset="0"/>
                        </a:rPr>
                        <a:t>/60 </a:t>
                      </a:r>
                      <a:r>
                        <a:rPr lang="en-US" sz="1200" b="0" i="0" u="none" strike="noStrike" dirty="0" err="1">
                          <a:solidFill>
                            <a:srgbClr val="000000"/>
                          </a:solidFill>
                          <a:effectLst/>
                          <a:latin typeface="Calibri" panose="020F0502020204030204" pitchFamily="34" charset="0"/>
                        </a:rPr>
                        <a:t>Mins</a:t>
                      </a:r>
                      <a:endParaRPr lang="en-US" sz="1200" b="0" i="0" u="none" strike="noStrike" dirty="0">
                        <a:solidFill>
                          <a:srgbClr val="000000"/>
                        </a:solidFill>
                        <a:effectLst/>
                        <a:latin typeface="Calibri" panose="020F0502020204030204" pitchFamily="34" charset="0"/>
                      </a:endParaRP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extLst>
                  <a:ext uri="{0D108BD9-81ED-4DB2-BD59-A6C34878D82A}">
                    <a16:rowId xmlns:a16="http://schemas.microsoft.com/office/drawing/2014/main" val="10002"/>
                  </a:ext>
                </a:extLst>
              </a:tr>
              <a:tr h="437333">
                <a:tc>
                  <a:txBody>
                    <a:bodyPr/>
                    <a:lstStyle/>
                    <a:p>
                      <a:pPr algn="ctr" fontAlgn="b"/>
                      <a:r>
                        <a:rPr lang="en-US" sz="1200" b="0" i="0" u="none" strike="noStrike">
                          <a:solidFill>
                            <a:srgbClr val="000000"/>
                          </a:solidFill>
                          <a:effectLst/>
                          <a:latin typeface="Calibri" panose="020F0502020204030204" pitchFamily="34" charset="0"/>
                        </a:rPr>
                        <a:t>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dirty="0">
                          <a:solidFill>
                            <a:srgbClr val="000000"/>
                          </a:solidFill>
                          <a:effectLst/>
                          <a:latin typeface="Calibri" panose="020F0502020204030204" pitchFamily="34" charset="0"/>
                        </a:rPr>
                        <a:t>L2 Port</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ctr" fontAlgn="b"/>
                      <a:r>
                        <a:rPr lang="en-US" sz="1200" b="0" i="0" u="none" strike="noStrike" dirty="0">
                          <a:solidFill>
                            <a:srgbClr val="000000"/>
                          </a:solidFill>
                          <a:effectLst/>
                          <a:latin typeface="Calibri" panose="020F0502020204030204" pitchFamily="34" charset="0"/>
                        </a:rPr>
                        <a:t>Spanning Tree</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ctr" fontAlgn="b"/>
                      <a:r>
                        <a:rPr lang="en-US" sz="1200" b="0" i="0" u="none" strike="noStrike" dirty="0" err="1">
                          <a:solidFill>
                            <a:srgbClr val="000000"/>
                          </a:solidFill>
                          <a:effectLst/>
                          <a:latin typeface="Calibri" panose="020F0502020204030204" pitchFamily="34" charset="0"/>
                        </a:rPr>
                        <a:t>Avg</a:t>
                      </a:r>
                      <a:r>
                        <a:rPr lang="en-US" sz="1200" b="0" i="0" u="none" strike="noStrike" dirty="0">
                          <a:solidFill>
                            <a:srgbClr val="000000"/>
                          </a:solidFill>
                          <a:effectLst/>
                          <a:latin typeface="Calibri" panose="020F0502020204030204" pitchFamily="34" charset="0"/>
                        </a:rPr>
                        <a:t>/72 </a:t>
                      </a:r>
                      <a:r>
                        <a:rPr lang="en-US" sz="1200" b="0" i="0" u="none" strike="noStrike" dirty="0" err="1">
                          <a:solidFill>
                            <a:srgbClr val="000000"/>
                          </a:solidFill>
                          <a:effectLst/>
                          <a:latin typeface="Calibri" panose="020F0502020204030204" pitchFamily="34" charset="0"/>
                        </a:rPr>
                        <a:t>hrs</a:t>
                      </a:r>
                      <a:endParaRPr lang="en-US" sz="1200" b="0" i="0" u="none" strike="noStrike" dirty="0">
                        <a:solidFill>
                          <a:srgbClr val="000000"/>
                        </a:solidFill>
                        <a:effectLst/>
                        <a:latin typeface="Calibri" panose="020F0502020204030204" pitchFamily="34" charset="0"/>
                      </a:endParaRP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extLst>
                  <a:ext uri="{0D108BD9-81ED-4DB2-BD59-A6C34878D82A}">
                    <a16:rowId xmlns:a16="http://schemas.microsoft.com/office/drawing/2014/main" val="10003"/>
                  </a:ext>
                </a:extLst>
              </a:tr>
            </a:tbl>
          </a:graphicData>
        </a:graphic>
      </p:graphicFrame>
      <p:sp>
        <p:nvSpPr>
          <p:cNvPr id="29" name="Rectangle 28"/>
          <p:cNvSpPr/>
          <p:nvPr/>
        </p:nvSpPr>
        <p:spPr>
          <a:xfrm>
            <a:off x="8045660" y="1420931"/>
            <a:ext cx="4043408" cy="18668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pitchFamily="34" charset="0"/>
              <a:cs typeface="Segoe UI" pitchFamily="34" charset="0"/>
            </a:endParaRPr>
          </a:p>
        </p:txBody>
      </p:sp>
      <p:graphicFrame>
        <p:nvGraphicFramePr>
          <p:cNvPr id="30" name="Table 29"/>
          <p:cNvGraphicFramePr>
            <a:graphicFrameLocks noGrp="1"/>
          </p:cNvGraphicFramePr>
          <p:nvPr>
            <p:extLst>
              <p:ext uri="{D42A27DB-BD31-4B8C-83A1-F6EECF244321}">
                <p14:modId xmlns:p14="http://schemas.microsoft.com/office/powerpoint/2010/main" val="970153037"/>
              </p:ext>
            </p:extLst>
          </p:nvPr>
        </p:nvGraphicFramePr>
        <p:xfrm>
          <a:off x="29632" y="4024227"/>
          <a:ext cx="12109076" cy="1742522"/>
        </p:xfrm>
        <a:graphic>
          <a:graphicData uri="http://schemas.openxmlformats.org/drawingml/2006/table">
            <a:tbl>
              <a:tblPr firstRow="1" bandRow="1">
                <a:tableStyleId>{616DA210-FB5B-4158-B5E0-FEB733F419BA}</a:tableStyleId>
              </a:tblPr>
              <a:tblGrid>
                <a:gridCol w="910706">
                  <a:extLst>
                    <a:ext uri="{9D8B030D-6E8A-4147-A177-3AD203B41FA5}">
                      <a16:colId xmlns:a16="http://schemas.microsoft.com/office/drawing/2014/main" val="20000"/>
                    </a:ext>
                  </a:extLst>
                </a:gridCol>
                <a:gridCol w="5571101">
                  <a:extLst>
                    <a:ext uri="{9D8B030D-6E8A-4147-A177-3AD203B41FA5}">
                      <a16:colId xmlns:a16="http://schemas.microsoft.com/office/drawing/2014/main" val="20001"/>
                    </a:ext>
                  </a:extLst>
                </a:gridCol>
                <a:gridCol w="5627269">
                  <a:extLst>
                    <a:ext uri="{9D8B030D-6E8A-4147-A177-3AD203B41FA5}">
                      <a16:colId xmlns:a16="http://schemas.microsoft.com/office/drawing/2014/main" val="20002"/>
                    </a:ext>
                  </a:extLst>
                </a:gridCol>
              </a:tblGrid>
              <a:tr h="458367">
                <a:tc>
                  <a:txBody>
                    <a:bodyPr/>
                    <a:lstStyle/>
                    <a:p>
                      <a:pPr marL="0" marR="0" lvl="0" indent="0" algn="ctr" defTabSz="1218987" rtl="0" eaLnBrk="1" fontAlgn="auto" latinLnBrk="0" hangingPunct="1">
                        <a:lnSpc>
                          <a:spcPct val="100000"/>
                        </a:lnSpc>
                        <a:spcBef>
                          <a:spcPts val="0"/>
                        </a:spcBef>
                        <a:spcAft>
                          <a:spcPts val="0"/>
                        </a:spcAft>
                        <a:buClrTx/>
                        <a:buSzTx/>
                        <a:buFontTx/>
                        <a:buNone/>
                        <a:tabLst/>
                        <a:defRPr/>
                      </a:pPr>
                      <a:r>
                        <a:rPr lang="en-US" sz="1400" kern="1200" dirty="0">
                          <a:solidFill>
                            <a:schemeClr val="bg2"/>
                          </a:solidFill>
                          <a:latin typeface="Calibri" panose="020F0502020204030204" pitchFamily="34" charset="0"/>
                          <a:ea typeface="Segoe UI" panose="020B0502040204020203" pitchFamily="34" charset="0"/>
                          <a:cs typeface="Segoe UI" panose="020B0502040204020203" pitchFamily="34" charset="0"/>
                        </a:rPr>
                        <a:t>Severity</a:t>
                      </a:r>
                      <a:endParaRPr lang="en-US" sz="1400" b="1" kern="1200" dirty="0">
                        <a:solidFill>
                          <a:schemeClr val="bg2"/>
                        </a:solidFill>
                        <a:latin typeface="Calibri" panose="020F0502020204030204" pitchFamily="34" charset="0"/>
                        <a:ea typeface="Segoe UI" panose="020B0502040204020203" pitchFamily="34" charset="0"/>
                        <a:cs typeface="Segoe UI" panose="020B0502040204020203" pitchFamily="34" charset="0"/>
                      </a:endParaRPr>
                    </a:p>
                  </a:txBody>
                  <a:tcPr>
                    <a:solidFill>
                      <a:schemeClr val="accent3">
                        <a:lumMod val="40000"/>
                        <a:lumOff val="60000"/>
                      </a:schemeClr>
                    </a:solidFill>
                  </a:tcPr>
                </a:tc>
                <a:tc>
                  <a:txBody>
                    <a:bodyPr/>
                    <a:lstStyle/>
                    <a:p>
                      <a:pPr marL="0" marR="0" lvl="0" indent="0" algn="ctr" defTabSz="1218987" rtl="0" eaLnBrk="1" fontAlgn="auto" latinLnBrk="0" hangingPunct="1">
                        <a:lnSpc>
                          <a:spcPct val="100000"/>
                        </a:lnSpc>
                        <a:spcBef>
                          <a:spcPts val="0"/>
                        </a:spcBef>
                        <a:spcAft>
                          <a:spcPts val="0"/>
                        </a:spcAft>
                        <a:buClrTx/>
                        <a:buSzTx/>
                        <a:buFontTx/>
                        <a:buNone/>
                        <a:tabLst/>
                        <a:defRPr/>
                      </a:pPr>
                      <a:r>
                        <a:rPr lang="en-US" sz="1400" dirty="0">
                          <a:solidFill>
                            <a:schemeClr val="bg2"/>
                          </a:solidFill>
                          <a:latin typeface="Calibri" panose="020F0502020204030204" pitchFamily="34" charset="0"/>
                          <a:ea typeface="Segoe UI" panose="020B0502040204020203" pitchFamily="34" charset="0"/>
                          <a:cs typeface="Segoe UI" panose="020B0502040204020203" pitchFamily="34" charset="0"/>
                        </a:rPr>
                        <a:t>OBSERVATIONS</a:t>
                      </a:r>
                    </a:p>
                  </a:txBody>
                  <a:tcPr>
                    <a:solidFill>
                      <a:schemeClr val="accent3">
                        <a:lumMod val="40000"/>
                        <a:lumOff val="60000"/>
                      </a:schemeClr>
                    </a:solidFill>
                  </a:tcPr>
                </a:tc>
                <a:tc>
                  <a:txBody>
                    <a:bodyPr/>
                    <a:lstStyle/>
                    <a:p>
                      <a:pPr algn="ctr"/>
                      <a:r>
                        <a:rPr lang="en-US" sz="1400" dirty="0">
                          <a:solidFill>
                            <a:schemeClr val="bg2"/>
                          </a:solidFill>
                          <a:latin typeface="Calibri" panose="020F0502020204030204" pitchFamily="34" charset="0"/>
                          <a:ea typeface="Segoe UI" panose="020B0502040204020203" pitchFamily="34" charset="0"/>
                          <a:cs typeface="Segoe UI" panose="020B0502040204020203" pitchFamily="34" charset="0"/>
                        </a:rPr>
                        <a:t>RECOMMENDATIONS</a:t>
                      </a:r>
                    </a:p>
                  </a:txBody>
                  <a:tcPr>
                    <a:solidFill>
                      <a:schemeClr val="accent3">
                        <a:lumMod val="40000"/>
                        <a:lumOff val="60000"/>
                      </a:schemeClr>
                    </a:solidFill>
                  </a:tcPr>
                </a:tc>
                <a:extLst>
                  <a:ext uri="{0D108BD9-81ED-4DB2-BD59-A6C34878D82A}">
                    <a16:rowId xmlns:a16="http://schemas.microsoft.com/office/drawing/2014/main" val="10000"/>
                  </a:ext>
                </a:extLst>
              </a:tr>
              <a:tr h="701802">
                <a:tc>
                  <a:txBody>
                    <a:bodyPr/>
                    <a:lstStyle/>
                    <a:p>
                      <a:pPr marL="0" marR="0" indent="0" algn="l" defTabSz="1218987" rtl="0" eaLnBrk="1" fontAlgn="auto" latinLnBrk="0" hangingPunct="1">
                        <a:lnSpc>
                          <a:spcPct val="100000"/>
                        </a:lnSpc>
                        <a:spcBef>
                          <a:spcPts val="0"/>
                        </a:spcBef>
                        <a:spcAft>
                          <a:spcPts val="0"/>
                        </a:spcAft>
                        <a:buClrTx/>
                        <a:buSzTx/>
                        <a:buFontTx/>
                        <a:buNone/>
                        <a:tabLst/>
                        <a:defRPr/>
                      </a:pPr>
                      <a:endParaRPr lang="en-US" sz="1200" dirty="0"/>
                    </a:p>
                  </a:txBody>
                  <a:tcPr/>
                </a:tc>
                <a:tc>
                  <a:txBody>
                    <a:bodyPr/>
                    <a:lstStyle/>
                    <a:p>
                      <a:pPr marL="0" marR="0" indent="0" algn="l" defTabSz="1218987" rtl="0" eaLnBrk="1" fontAlgn="auto" latinLnBrk="0" hangingPunct="1">
                        <a:lnSpc>
                          <a:spcPct val="100000"/>
                        </a:lnSpc>
                        <a:spcBef>
                          <a:spcPts val="0"/>
                        </a:spcBef>
                        <a:spcAft>
                          <a:spcPts val="0"/>
                        </a:spcAft>
                        <a:buClrTx/>
                        <a:buSzTx/>
                        <a:buFontTx/>
                        <a:buNone/>
                        <a:tabLst/>
                        <a:defRPr/>
                      </a:pPr>
                      <a:r>
                        <a:rPr lang="en-US" sz="1100" kern="1200" baseline="0" dirty="0">
                          <a:solidFill>
                            <a:schemeClr val="bg2"/>
                          </a:solidFill>
                          <a:latin typeface="Calibri" panose="020F0502020204030204" pitchFamily="34" charset="0"/>
                          <a:ea typeface="+mn-ea"/>
                          <a:cs typeface="+mn-cs"/>
                        </a:rPr>
                        <a:t>The Switches are not configured with Honeywell latest switch configuration template.</a:t>
                      </a:r>
                    </a:p>
                    <a:p>
                      <a:pPr marL="0" marR="0" indent="0" algn="l" defTabSz="1218987" rtl="0" eaLnBrk="1" fontAlgn="auto" latinLnBrk="0" hangingPunct="1">
                        <a:lnSpc>
                          <a:spcPct val="100000"/>
                        </a:lnSpc>
                        <a:spcBef>
                          <a:spcPts val="0"/>
                        </a:spcBef>
                        <a:spcAft>
                          <a:spcPts val="0"/>
                        </a:spcAft>
                        <a:buClrTx/>
                        <a:buSzTx/>
                        <a:buFontTx/>
                        <a:buNone/>
                        <a:tabLst/>
                        <a:defRPr/>
                      </a:pPr>
                      <a:r>
                        <a:rPr lang="en-US" sz="1100" kern="1200" baseline="0" dirty="0">
                          <a:solidFill>
                            <a:schemeClr val="bg2"/>
                          </a:solidFill>
                          <a:latin typeface="Calibri" panose="020F0502020204030204" pitchFamily="34" charset="0"/>
                          <a:ea typeface="+mn-ea"/>
                          <a:cs typeface="+mn-cs"/>
                        </a:rPr>
                        <a:t>There are missing configurations with respect  to Access Control List, storm control and QOS settings etc. in the switches.</a:t>
                      </a:r>
                    </a:p>
                  </a:txBody>
                  <a:tcPr/>
                </a:tc>
                <a:tc>
                  <a:txBody>
                    <a:bodyPr/>
                    <a:lstStyle/>
                    <a:p>
                      <a:pPr marL="0" marR="0" indent="0" algn="l" defTabSz="121898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100" kern="1200" baseline="0" dirty="0">
                          <a:solidFill>
                            <a:schemeClr val="bg2"/>
                          </a:solidFill>
                          <a:latin typeface="Calibri" panose="020F0502020204030204" pitchFamily="34" charset="0"/>
                          <a:ea typeface="+mn-ea"/>
                          <a:cs typeface="+mn-cs"/>
                        </a:rPr>
                        <a:t>Reconfigure the switches with Honeywell's latest switch configuration files &amp; ensure that the missing configuration with ACLs ,storm control and  QOS are in place to comply with FTE configurations. </a:t>
                      </a:r>
                    </a:p>
                  </a:txBody>
                  <a:tcPr/>
                </a:tc>
                <a:extLst>
                  <a:ext uri="{0D108BD9-81ED-4DB2-BD59-A6C34878D82A}">
                    <a16:rowId xmlns:a16="http://schemas.microsoft.com/office/drawing/2014/main" val="10001"/>
                  </a:ext>
                </a:extLst>
              </a:tr>
              <a:tr h="582353">
                <a:tc>
                  <a:txBody>
                    <a:bodyPr/>
                    <a:lstStyle/>
                    <a:p>
                      <a:pPr marL="0" marR="0" indent="0" algn="l" defTabSz="1218987" rtl="0" eaLnBrk="1" fontAlgn="auto" latinLnBrk="0" hangingPunct="1">
                        <a:lnSpc>
                          <a:spcPct val="100000"/>
                        </a:lnSpc>
                        <a:spcBef>
                          <a:spcPts val="0"/>
                        </a:spcBef>
                        <a:spcAft>
                          <a:spcPts val="0"/>
                        </a:spcAft>
                        <a:buClrTx/>
                        <a:buSzTx/>
                        <a:buFontTx/>
                        <a:buNone/>
                        <a:tabLst/>
                        <a:defRPr/>
                      </a:pPr>
                      <a:endParaRPr lang="en-US" sz="1200" dirty="0"/>
                    </a:p>
                  </a:txBody>
                  <a:tcPr/>
                </a:tc>
                <a:tc>
                  <a:txBody>
                    <a:bodyPr/>
                    <a:lstStyle/>
                    <a:p>
                      <a:pPr marL="0" marR="0" indent="0" algn="l" defTabSz="1218987" rtl="0" eaLnBrk="1" fontAlgn="auto" latinLnBrk="0" hangingPunct="1">
                        <a:lnSpc>
                          <a:spcPct val="100000"/>
                        </a:lnSpc>
                        <a:spcBef>
                          <a:spcPts val="0"/>
                        </a:spcBef>
                        <a:spcAft>
                          <a:spcPts val="0"/>
                        </a:spcAft>
                        <a:buClrTx/>
                        <a:buSzTx/>
                        <a:buFontTx/>
                        <a:buNone/>
                        <a:tabLst/>
                        <a:defRPr/>
                      </a:pPr>
                      <a:r>
                        <a:rPr lang="en-US" sz="1100" kern="1200" baseline="0" dirty="0">
                          <a:solidFill>
                            <a:schemeClr val="bg2"/>
                          </a:solidFill>
                          <a:latin typeface="Calibri" panose="020F0502020204030204" pitchFamily="34" charset="0"/>
                          <a:ea typeface="+mn-ea"/>
                          <a:cs typeface="+mn-cs"/>
                        </a:rPr>
                        <a:t>Honeywell qualified switches are used, but the IOS version of switches is not latest/recommended one</a:t>
                      </a:r>
                    </a:p>
                  </a:txBody>
                  <a:tcPr/>
                </a:tc>
                <a:tc>
                  <a:txBody>
                    <a:bodyPr/>
                    <a:lstStyle/>
                    <a:p>
                      <a:pPr marL="0" marR="0" indent="0" algn="l" defTabSz="121898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100" kern="1200" baseline="0" dirty="0">
                          <a:solidFill>
                            <a:schemeClr val="bg2"/>
                          </a:solidFill>
                          <a:latin typeface="Calibri" panose="020F0502020204030204" pitchFamily="34" charset="0"/>
                          <a:ea typeface="+mn-ea"/>
                          <a:cs typeface="+mn-cs"/>
                        </a:rPr>
                        <a:t>It is recommended to update the switches with latest Honeywell supported IOS.  Refer the attached  PDF document  for qualified IOS in Appendix – C  section</a:t>
                      </a:r>
                    </a:p>
                  </a:txBody>
                  <a:tcPr/>
                </a:tc>
                <a:extLst>
                  <a:ext uri="{0D108BD9-81ED-4DB2-BD59-A6C34878D82A}">
                    <a16:rowId xmlns:a16="http://schemas.microsoft.com/office/drawing/2014/main" val="10002"/>
                  </a:ext>
                </a:extLst>
              </a:tr>
            </a:tbl>
          </a:graphicData>
        </a:graphic>
      </p:graphicFrame>
      <p:sp>
        <p:nvSpPr>
          <p:cNvPr id="32" name="Rectangle 31"/>
          <p:cNvSpPr/>
          <p:nvPr/>
        </p:nvSpPr>
        <p:spPr>
          <a:xfrm>
            <a:off x="8321879" y="1224345"/>
            <a:ext cx="3767189" cy="365542"/>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lumMod val="65000"/>
                  <a:lumOff val="35000"/>
                </a:schemeClr>
              </a:solidFill>
              <a:latin typeface="Segoe UI" pitchFamily="34" charset="0"/>
              <a:cs typeface="Segoe UI" pitchFamily="34" charset="0"/>
            </a:endParaRPr>
          </a:p>
          <a:p>
            <a:pPr algn="ctr"/>
            <a:r>
              <a:rPr lang="en-US" b="1" dirty="0">
                <a:solidFill>
                  <a:schemeClr val="bg2">
                    <a:lumMod val="65000"/>
                    <a:lumOff val="35000"/>
                  </a:schemeClr>
                </a:solidFill>
                <a:latin typeface="Calibri" panose="020F0502020204030204" pitchFamily="34" charset="0"/>
                <a:cs typeface="Segoe UI" pitchFamily="34" charset="0"/>
              </a:rPr>
              <a:t>GENERAL INFORMATION</a:t>
            </a:r>
          </a:p>
          <a:p>
            <a:pPr algn="ctr"/>
            <a:endParaRPr lang="en-US" dirty="0">
              <a:latin typeface="Segoe UI" pitchFamily="34" charset="0"/>
              <a:cs typeface="Segoe UI" pitchFamily="34" charset="0"/>
            </a:endParaRPr>
          </a:p>
        </p:txBody>
      </p:sp>
      <p:graphicFrame>
        <p:nvGraphicFramePr>
          <p:cNvPr id="34" name="Table 33"/>
          <p:cNvGraphicFramePr>
            <a:graphicFrameLocks noGrp="1"/>
          </p:cNvGraphicFramePr>
          <p:nvPr>
            <p:extLst>
              <p:ext uri="{D42A27DB-BD31-4B8C-83A1-F6EECF244321}">
                <p14:modId xmlns:p14="http://schemas.microsoft.com/office/powerpoint/2010/main" val="2070282247"/>
              </p:ext>
            </p:extLst>
          </p:nvPr>
        </p:nvGraphicFramePr>
        <p:xfrm>
          <a:off x="8351402" y="1647191"/>
          <a:ext cx="3760242" cy="1705771"/>
        </p:xfrm>
        <a:graphic>
          <a:graphicData uri="http://schemas.openxmlformats.org/drawingml/2006/table">
            <a:tbl>
              <a:tblPr firstRow="1" bandRow="1">
                <a:tableStyleId>{5940675A-B579-460E-94D1-54222C63F5DA}</a:tableStyleId>
              </a:tblPr>
              <a:tblGrid>
                <a:gridCol w="1156760">
                  <a:extLst>
                    <a:ext uri="{9D8B030D-6E8A-4147-A177-3AD203B41FA5}">
                      <a16:colId xmlns:a16="http://schemas.microsoft.com/office/drawing/2014/main" val="20000"/>
                    </a:ext>
                  </a:extLst>
                </a:gridCol>
                <a:gridCol w="2603482">
                  <a:extLst>
                    <a:ext uri="{9D8B030D-6E8A-4147-A177-3AD203B41FA5}">
                      <a16:colId xmlns:a16="http://schemas.microsoft.com/office/drawing/2014/main" val="20001"/>
                    </a:ext>
                  </a:extLst>
                </a:gridCol>
              </a:tblGrid>
              <a:tr h="313341">
                <a:tc>
                  <a:txBody>
                    <a:bodyPr/>
                    <a:lstStyle/>
                    <a:p>
                      <a:pPr algn="ctr"/>
                      <a:r>
                        <a:rPr lang="en-US" sz="1000" dirty="0">
                          <a:solidFill>
                            <a:schemeClr val="bg2"/>
                          </a:solidFill>
                          <a:latin typeface="Calibri" panose="020F0502020204030204" pitchFamily="34" charset="0"/>
                        </a:rPr>
                        <a:t>Customer</a:t>
                      </a:r>
                      <a:endParaRPr lang="en-US" sz="1000" b="0" dirty="0">
                        <a:solidFill>
                          <a:schemeClr val="bg2"/>
                        </a:solidFill>
                        <a:latin typeface="Calibri" panose="020F0502020204030204" pitchFamily="34" charset="0"/>
                      </a:endParaRPr>
                    </a:p>
                  </a:txBody>
                  <a:tcP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l" defTabSz="1218987" rtl="0" eaLnBrk="1" latinLnBrk="0" hangingPunct="1"/>
                      <a:r>
                        <a:rPr lang="en-US" sz="1100" b="1" dirty="0"/>
                        <a:t>  </a:t>
                      </a:r>
                      <a:r>
                        <a:rPr lang="en-US" sz="1100" b="1" dirty="0" err="1">
                          <a:solidFill>
                            <a:schemeClr val="bg2"/>
                          </a:solidFill>
                          <a:latin typeface="Calibri" panose="020F0502020204030204" pitchFamily="34" charset="0"/>
                        </a:rPr>
                        <a:t>Evonik</a:t>
                      </a:r>
                      <a:r>
                        <a:rPr lang="en-US" sz="1100" b="1" dirty="0">
                          <a:solidFill>
                            <a:schemeClr val="bg2"/>
                          </a:solidFill>
                          <a:latin typeface="Calibri" panose="020F0502020204030204" pitchFamily="34" charset="0"/>
                        </a:rPr>
                        <a:t> </a:t>
                      </a:r>
                      <a:r>
                        <a:rPr lang="en-US" sz="1100" b="1" dirty="0" err="1">
                          <a:solidFill>
                            <a:schemeClr val="bg2"/>
                          </a:solidFill>
                          <a:latin typeface="Calibri" panose="020F0502020204030204" pitchFamily="34" charset="0"/>
                        </a:rPr>
                        <a:t>Cyro</a:t>
                      </a:r>
                      <a:r>
                        <a:rPr lang="en-US" sz="1100" b="1" dirty="0">
                          <a:solidFill>
                            <a:schemeClr val="bg2"/>
                          </a:solidFill>
                          <a:latin typeface="Calibri" panose="020F0502020204030204" pitchFamily="34" charset="0"/>
                        </a:rPr>
                        <a:t> LLC - Osceola</a:t>
                      </a:r>
                      <a:endParaRPr lang="en-US" sz="1100" kern="1200" dirty="0">
                        <a:solidFill>
                          <a:schemeClr val="bg2"/>
                        </a:solidFill>
                        <a:latin typeface="Calibri" panose="020F0502020204030204" pitchFamily="34" charset="0"/>
                        <a:ea typeface="+mn-ea"/>
                        <a:cs typeface="+mn-cs"/>
                      </a:endParaRPr>
                    </a:p>
                  </a:txBody>
                  <a:tcP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382874">
                <a:tc>
                  <a:txBody>
                    <a:bodyPr/>
                    <a:lstStyle/>
                    <a:p>
                      <a:pPr algn="ctr"/>
                      <a:r>
                        <a:rPr lang="en-US" sz="1000" dirty="0">
                          <a:solidFill>
                            <a:schemeClr val="bg2"/>
                          </a:solidFill>
                          <a:latin typeface="Calibri" panose="020F0502020204030204" pitchFamily="34" charset="0"/>
                        </a:rPr>
                        <a:t>Experion Release :</a:t>
                      </a:r>
                      <a:endParaRPr lang="en-US" sz="1000" b="0" dirty="0">
                        <a:solidFill>
                          <a:schemeClr val="bg2"/>
                        </a:solidFill>
                        <a:latin typeface="Calibri" panose="020F0502020204030204" pitchFamily="34" charset="0"/>
                      </a:endParaRPr>
                    </a:p>
                  </a:txBody>
                  <a:tcP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000" dirty="0">
                          <a:solidFill>
                            <a:schemeClr val="bg2"/>
                          </a:solidFill>
                          <a:latin typeface="Calibri" panose="020F0502020204030204" pitchFamily="34" charset="0"/>
                        </a:rPr>
                        <a:t>R400.2</a:t>
                      </a:r>
                    </a:p>
                  </a:txBody>
                  <a:tcP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382874">
                <a:tc>
                  <a:txBody>
                    <a:bodyPr/>
                    <a:lstStyle/>
                    <a:p>
                      <a:pPr algn="ctr"/>
                      <a:r>
                        <a:rPr lang="en-US" sz="1000" dirty="0">
                          <a:solidFill>
                            <a:schemeClr val="bg2"/>
                          </a:solidFill>
                          <a:latin typeface="Calibri" panose="020F0502020204030204" pitchFamily="34" charset="0"/>
                        </a:rPr>
                        <a:t>Audit Report</a:t>
                      </a:r>
                      <a:r>
                        <a:rPr lang="en-US" sz="1000" baseline="0" dirty="0">
                          <a:solidFill>
                            <a:schemeClr val="bg2"/>
                          </a:solidFill>
                          <a:latin typeface="Calibri" panose="020F0502020204030204" pitchFamily="34" charset="0"/>
                        </a:rPr>
                        <a:t> Date:</a:t>
                      </a:r>
                      <a:endParaRPr lang="en-US" sz="1000" b="0" dirty="0">
                        <a:solidFill>
                          <a:schemeClr val="bg2"/>
                        </a:solidFill>
                        <a:latin typeface="Calibri" panose="020F0502020204030204" pitchFamily="34" charset="0"/>
                      </a:endParaRPr>
                    </a:p>
                  </a:txBody>
                  <a:tcP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000" dirty="0">
                          <a:solidFill>
                            <a:schemeClr val="bg2"/>
                          </a:solidFill>
                          <a:latin typeface="Calibri" panose="020F0502020204030204" pitchFamily="34" charset="0"/>
                        </a:rPr>
                        <a:t>10/30/2017</a:t>
                      </a:r>
                    </a:p>
                  </a:txBody>
                  <a:tcP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313341">
                <a:tc>
                  <a:txBody>
                    <a:bodyPr/>
                    <a:lstStyle/>
                    <a:p>
                      <a:pPr algn="ctr"/>
                      <a:r>
                        <a:rPr lang="en-US" sz="1000" kern="1200" dirty="0">
                          <a:solidFill>
                            <a:schemeClr val="bg2"/>
                          </a:solidFill>
                          <a:latin typeface="Calibri" panose="020F0502020204030204" pitchFamily="34" charset="0"/>
                          <a:ea typeface="+mn-ea"/>
                          <a:cs typeface="+mn-cs"/>
                        </a:rPr>
                        <a:t>Site Contact :</a:t>
                      </a:r>
                    </a:p>
                  </a:txBody>
                  <a:tcP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l" defTabSz="1218987" rtl="0" eaLnBrk="1" latinLnBrk="0" hangingPunct="1"/>
                      <a:r>
                        <a:rPr lang="en-US" sz="1100" b="1" dirty="0"/>
                        <a:t>  </a:t>
                      </a:r>
                      <a:r>
                        <a:rPr lang="en-US" sz="1100" b="1" dirty="0">
                          <a:solidFill>
                            <a:schemeClr val="bg2"/>
                          </a:solidFill>
                          <a:latin typeface="Calibri" panose="020F0502020204030204" pitchFamily="34" charset="0"/>
                        </a:rPr>
                        <a:t>William Bauer</a:t>
                      </a:r>
                      <a:endParaRPr lang="en-US" sz="1100" kern="1200" dirty="0">
                        <a:solidFill>
                          <a:schemeClr val="bg2"/>
                        </a:solidFill>
                        <a:latin typeface="Calibri" panose="020F0502020204030204" pitchFamily="34" charset="0"/>
                        <a:ea typeface="+mn-ea"/>
                        <a:cs typeface="+mn-cs"/>
                      </a:endParaRPr>
                    </a:p>
                  </a:txBody>
                  <a:tcP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313341">
                <a:tc>
                  <a:txBody>
                    <a:bodyPr/>
                    <a:lstStyle/>
                    <a:p>
                      <a:pPr algn="ctr"/>
                      <a:r>
                        <a:rPr lang="en-US" sz="1000" kern="1200" dirty="0">
                          <a:solidFill>
                            <a:schemeClr val="bg2"/>
                          </a:solidFill>
                          <a:latin typeface="Calibri" panose="020F0502020204030204" pitchFamily="34" charset="0"/>
                          <a:ea typeface="+mn-ea"/>
                          <a:cs typeface="+mn-cs"/>
                        </a:rPr>
                        <a:t>Prepared</a:t>
                      </a:r>
                      <a:r>
                        <a:rPr lang="en-US" sz="1000" kern="1200" baseline="0" dirty="0">
                          <a:solidFill>
                            <a:schemeClr val="bg2"/>
                          </a:solidFill>
                          <a:latin typeface="Calibri" panose="020F0502020204030204" pitchFamily="34" charset="0"/>
                          <a:ea typeface="+mn-ea"/>
                          <a:cs typeface="+mn-cs"/>
                        </a:rPr>
                        <a:t> By</a:t>
                      </a:r>
                      <a:endParaRPr lang="en-US" sz="1000" kern="1200" dirty="0">
                        <a:solidFill>
                          <a:schemeClr val="bg2"/>
                        </a:solidFill>
                        <a:latin typeface="Calibri" panose="020F0502020204030204" pitchFamily="34" charset="0"/>
                        <a:ea typeface="+mn-ea"/>
                        <a:cs typeface="+mn-cs"/>
                      </a:endParaRPr>
                    </a:p>
                  </a:txBody>
                  <a:tcP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l" defTabSz="1218987" rtl="0" eaLnBrk="1" latinLnBrk="0" hangingPunct="1"/>
                      <a:r>
                        <a:rPr lang="en-US" sz="1000" kern="1200" dirty="0">
                          <a:solidFill>
                            <a:schemeClr val="bg2"/>
                          </a:solidFill>
                          <a:latin typeface="Calibri" panose="020F0502020204030204" pitchFamily="34" charset="0"/>
                          <a:ea typeface="+mn-ea"/>
                          <a:cs typeface="+mn-cs"/>
                        </a:rPr>
                        <a:t>HPS Technical Support </a:t>
                      </a:r>
                    </a:p>
                  </a:txBody>
                  <a:tcP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bl>
          </a:graphicData>
        </a:graphic>
      </p:graphicFrame>
      <p:sp>
        <p:nvSpPr>
          <p:cNvPr id="35" name="Rectangle 34"/>
          <p:cNvSpPr/>
          <p:nvPr/>
        </p:nvSpPr>
        <p:spPr>
          <a:xfrm>
            <a:off x="2581084" y="1673333"/>
            <a:ext cx="1401154" cy="276999"/>
          </a:xfrm>
          <a:prstGeom prst="rect">
            <a:avLst/>
          </a:prstGeom>
          <a:noFill/>
        </p:spPr>
        <p:txBody>
          <a:bodyPr wrap="none">
            <a:spAutoFit/>
          </a:bodyPr>
          <a:lstStyle/>
          <a:p>
            <a:pPr algn="ctr"/>
            <a:r>
              <a:rPr lang="en-US" sz="1200" b="1" dirty="0">
                <a:solidFill>
                  <a:schemeClr val="bg2">
                    <a:lumMod val="65000"/>
                    <a:lumOff val="35000"/>
                  </a:schemeClr>
                </a:solidFill>
                <a:latin typeface="Segoe UI" pitchFamily="34" charset="0"/>
                <a:cs typeface="Segoe UI" pitchFamily="34" charset="0"/>
              </a:rPr>
              <a:t>L1/L2 FTE Switch</a:t>
            </a:r>
          </a:p>
        </p:txBody>
      </p:sp>
      <p:sp>
        <p:nvSpPr>
          <p:cNvPr id="36" name="Rectangle 35"/>
          <p:cNvSpPr/>
          <p:nvPr/>
        </p:nvSpPr>
        <p:spPr>
          <a:xfrm>
            <a:off x="6190720" y="1691465"/>
            <a:ext cx="607150" cy="276999"/>
          </a:xfrm>
          <a:prstGeom prst="rect">
            <a:avLst/>
          </a:prstGeom>
          <a:noFill/>
        </p:spPr>
        <p:txBody>
          <a:bodyPr wrap="square">
            <a:spAutoFit/>
          </a:bodyPr>
          <a:lstStyle/>
          <a:p>
            <a:pPr algn="ctr"/>
            <a:r>
              <a:rPr lang="en-US" sz="1200" b="1" dirty="0">
                <a:solidFill>
                  <a:schemeClr val="bg2">
                    <a:lumMod val="65000"/>
                    <a:lumOff val="35000"/>
                  </a:schemeClr>
                </a:solidFill>
                <a:latin typeface="Segoe UI" pitchFamily="34" charset="0"/>
                <a:cs typeface="Segoe UI" pitchFamily="34" charset="0"/>
              </a:rPr>
              <a:t>Node</a:t>
            </a:r>
          </a:p>
        </p:txBody>
      </p:sp>
      <p:sp>
        <p:nvSpPr>
          <p:cNvPr id="37" name="Rectangle 36"/>
          <p:cNvSpPr/>
          <p:nvPr/>
        </p:nvSpPr>
        <p:spPr>
          <a:xfrm>
            <a:off x="84558" y="1691465"/>
            <a:ext cx="1855316" cy="276999"/>
          </a:xfrm>
          <a:prstGeom prst="rect">
            <a:avLst/>
          </a:prstGeom>
          <a:noFill/>
        </p:spPr>
        <p:txBody>
          <a:bodyPr wrap="none">
            <a:spAutoFit/>
          </a:bodyPr>
          <a:lstStyle/>
          <a:p>
            <a:pPr algn="ctr"/>
            <a:r>
              <a:rPr lang="en-US" sz="1200" b="1" dirty="0">
                <a:solidFill>
                  <a:schemeClr val="bg2">
                    <a:lumMod val="65000"/>
                    <a:lumOff val="35000"/>
                  </a:schemeClr>
                </a:solidFill>
                <a:latin typeface="Segoe UI" pitchFamily="34" charset="0"/>
                <a:cs typeface="Segoe UI" pitchFamily="34" charset="0"/>
              </a:rPr>
              <a:t>Overall Network Status</a:t>
            </a:r>
          </a:p>
        </p:txBody>
      </p:sp>
      <p:pic>
        <p:nvPicPr>
          <p:cNvPr id="38" name="Picture 3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8265" y="5299873"/>
            <a:ext cx="457200" cy="375985"/>
          </a:xfrm>
          <a:prstGeom prst="rect">
            <a:avLst/>
          </a:prstGeom>
        </p:spPr>
      </p:pic>
      <p:pic>
        <p:nvPicPr>
          <p:cNvPr id="39" name="Picture 3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8265" y="4777023"/>
            <a:ext cx="457200" cy="375985"/>
          </a:xfrm>
          <a:prstGeom prst="rect">
            <a:avLst/>
          </a:prstGeom>
        </p:spPr>
      </p:pic>
      <p:graphicFrame>
        <p:nvGraphicFramePr>
          <p:cNvPr id="40" name="Table 39"/>
          <p:cNvGraphicFramePr>
            <a:graphicFrameLocks noGrp="1"/>
          </p:cNvGraphicFramePr>
          <p:nvPr>
            <p:extLst>
              <p:ext uri="{D42A27DB-BD31-4B8C-83A1-F6EECF244321}">
                <p14:modId xmlns:p14="http://schemas.microsoft.com/office/powerpoint/2010/main" val="578485539"/>
              </p:ext>
            </p:extLst>
          </p:nvPr>
        </p:nvGraphicFramePr>
        <p:xfrm>
          <a:off x="5095801" y="2106043"/>
          <a:ext cx="2796988" cy="1738426"/>
        </p:xfrm>
        <a:graphic>
          <a:graphicData uri="http://schemas.openxmlformats.org/drawingml/2006/table">
            <a:tbl>
              <a:tblPr/>
              <a:tblGrid>
                <a:gridCol w="849194">
                  <a:extLst>
                    <a:ext uri="{9D8B030D-6E8A-4147-A177-3AD203B41FA5}">
                      <a16:colId xmlns:a16="http://schemas.microsoft.com/office/drawing/2014/main" val="20000"/>
                    </a:ext>
                  </a:extLst>
                </a:gridCol>
                <a:gridCol w="1000145">
                  <a:extLst>
                    <a:ext uri="{9D8B030D-6E8A-4147-A177-3AD203B41FA5}">
                      <a16:colId xmlns:a16="http://schemas.microsoft.com/office/drawing/2014/main" val="20001"/>
                    </a:ext>
                  </a:extLst>
                </a:gridCol>
                <a:gridCol w="947649">
                  <a:extLst>
                    <a:ext uri="{9D8B030D-6E8A-4147-A177-3AD203B41FA5}">
                      <a16:colId xmlns:a16="http://schemas.microsoft.com/office/drawing/2014/main" val="20002"/>
                    </a:ext>
                  </a:extLst>
                </a:gridCol>
              </a:tblGrid>
              <a:tr h="393454">
                <a:tc>
                  <a:txBody>
                    <a:bodyPr/>
                    <a:lstStyle/>
                    <a:p>
                      <a:pPr algn="ctr" fontAlgn="b"/>
                      <a:r>
                        <a:rPr lang="en-US" sz="1200" b="1" i="0" u="none" strike="noStrike" dirty="0">
                          <a:solidFill>
                            <a:srgbClr val="000000"/>
                          </a:solidFill>
                          <a:effectLst/>
                          <a:latin typeface="Calibri" panose="020F0502020204030204" pitchFamily="34" charset="0"/>
                        </a:rPr>
                        <a:t>FTE Checker</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1E0C1"/>
                    </a:solidFill>
                  </a:tcPr>
                </a:tc>
                <a:tc>
                  <a:txBody>
                    <a:bodyPr/>
                    <a:lstStyle/>
                    <a:p>
                      <a:pPr algn="ctr" fontAlgn="b"/>
                      <a:r>
                        <a:rPr lang="en-US" sz="1200" b="1" i="0" u="none" strike="noStrike" dirty="0">
                          <a:solidFill>
                            <a:srgbClr val="000000"/>
                          </a:solidFill>
                          <a:effectLst/>
                          <a:latin typeface="Calibri" panose="020F0502020204030204" pitchFamily="34" charset="0"/>
                        </a:rPr>
                        <a:t>Domain Control</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1E0C1"/>
                    </a:solidFill>
                  </a:tcPr>
                </a:tc>
                <a:tc>
                  <a:txBody>
                    <a:bodyPr/>
                    <a:lstStyle/>
                    <a:p>
                      <a:pPr algn="ctr" fontAlgn="b"/>
                      <a:r>
                        <a:rPr lang="en-US" sz="1200" b="1" i="0" u="none" strike="noStrike" dirty="0">
                          <a:solidFill>
                            <a:srgbClr val="000000"/>
                          </a:solidFill>
                          <a:effectLst/>
                          <a:latin typeface="Calibri" panose="020F0502020204030204" pitchFamily="34" charset="0"/>
                        </a:rPr>
                        <a:t>FTE Auxiliary</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1E0C1"/>
                    </a:solidFill>
                  </a:tcPr>
                </a:tc>
                <a:extLst>
                  <a:ext uri="{0D108BD9-81ED-4DB2-BD59-A6C34878D82A}">
                    <a16:rowId xmlns:a16="http://schemas.microsoft.com/office/drawing/2014/main" val="10000"/>
                  </a:ext>
                </a:extLst>
              </a:tr>
              <a:tr h="393454">
                <a:tc>
                  <a:txBody>
                    <a:bodyPr/>
                    <a:lstStyle/>
                    <a:p>
                      <a:pPr algn="ctr" fontAlgn="b"/>
                      <a:r>
                        <a:rPr lang="en-US" sz="1200" b="0" i="0" u="none" strike="noStrike" dirty="0">
                          <a:solidFill>
                            <a:srgbClr val="000000"/>
                          </a:solidFill>
                          <a:effectLst/>
                          <a:latin typeface="Calibri" panose="020F0502020204030204" pitchFamily="34" charset="0"/>
                        </a:rPr>
                        <a:t>NIC</a:t>
                      </a:r>
                      <a:r>
                        <a:rPr lang="en-US" sz="1200" b="0" i="0" u="none" strike="noStrike" baseline="0" dirty="0">
                          <a:solidFill>
                            <a:srgbClr val="000000"/>
                          </a:solidFill>
                          <a:effectLst/>
                          <a:latin typeface="Calibri" panose="020F0502020204030204" pitchFamily="34" charset="0"/>
                        </a:rPr>
                        <a:t> Setting</a:t>
                      </a:r>
                      <a:endParaRPr lang="en-US" sz="1200" b="0" i="0" u="none" strike="noStrike" dirty="0">
                        <a:solidFill>
                          <a:srgbClr val="000000"/>
                        </a:solidFill>
                        <a:effectLst/>
                        <a:latin typeface="Calibri" panose="020F0502020204030204" pitchFamily="34" charset="0"/>
                      </a:endParaRP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b"/>
                      <a:r>
                        <a:rPr lang="en-US" sz="1200" b="0" i="0" u="none" strike="noStrike" dirty="0">
                          <a:solidFill>
                            <a:srgbClr val="000000"/>
                          </a:solidFill>
                          <a:effectLst/>
                          <a:latin typeface="Calibri" panose="020F0502020204030204" pitchFamily="34" charset="0"/>
                        </a:rPr>
                        <a:t>Host File</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50000"/>
                        <a:lumOff val="50000"/>
                      </a:schemeClr>
                    </a:solidFill>
                  </a:tcPr>
                </a:tc>
                <a:tc>
                  <a:txBody>
                    <a:bodyPr/>
                    <a:lstStyle/>
                    <a:p>
                      <a:pPr algn="ctr" fontAlgn="b"/>
                      <a:r>
                        <a:rPr lang="en-US" sz="1200" b="0" i="0" u="none" strike="noStrike" dirty="0">
                          <a:solidFill>
                            <a:srgbClr val="000000"/>
                          </a:solidFill>
                          <a:effectLst/>
                          <a:latin typeface="Calibri" panose="020F0502020204030204" pitchFamily="34" charset="0"/>
                        </a:rPr>
                        <a:t>FTE Status</a:t>
                      </a:r>
                      <a:r>
                        <a:rPr lang="en-US" sz="1200" b="0" i="0" u="none" strike="noStrike" baseline="0" dirty="0">
                          <a:solidFill>
                            <a:srgbClr val="000000"/>
                          </a:solidFill>
                          <a:effectLst/>
                          <a:latin typeface="Calibri" panose="020F0502020204030204" pitchFamily="34" charset="0"/>
                        </a:rPr>
                        <a:t> Display</a:t>
                      </a:r>
                      <a:endParaRPr lang="en-US" sz="1200" b="0" i="0" u="none" strike="noStrike" dirty="0">
                        <a:solidFill>
                          <a:srgbClr val="000000"/>
                        </a:solidFill>
                        <a:effectLst/>
                        <a:latin typeface="Calibri" panose="020F0502020204030204" pitchFamily="34" charset="0"/>
                      </a:endParaRP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50000"/>
                        <a:lumOff val="50000"/>
                      </a:schemeClr>
                    </a:solidFill>
                  </a:tcPr>
                </a:tc>
                <a:extLst>
                  <a:ext uri="{0D108BD9-81ED-4DB2-BD59-A6C34878D82A}">
                    <a16:rowId xmlns:a16="http://schemas.microsoft.com/office/drawing/2014/main" val="10001"/>
                  </a:ext>
                </a:extLst>
              </a:tr>
              <a:tr h="558064">
                <a:tc>
                  <a:txBody>
                    <a:bodyPr/>
                    <a:lstStyle/>
                    <a:p>
                      <a:pPr algn="ctr" fontAlgn="b"/>
                      <a:r>
                        <a:rPr lang="en-US" sz="1200" b="0" i="0" u="none" strike="noStrike" dirty="0">
                          <a:solidFill>
                            <a:srgbClr val="000000"/>
                          </a:solidFill>
                          <a:effectLst/>
                          <a:latin typeface="Calibri" panose="020F0502020204030204" pitchFamily="34" charset="0"/>
                        </a:rPr>
                        <a:t>FTE/System</a:t>
                      </a:r>
                      <a:r>
                        <a:rPr lang="en-US" sz="1200" b="0" i="0" u="none" strike="noStrike" baseline="0" dirty="0">
                          <a:solidFill>
                            <a:srgbClr val="000000"/>
                          </a:solidFill>
                          <a:effectLst/>
                          <a:latin typeface="Calibri" panose="020F0502020204030204" pitchFamily="34" charset="0"/>
                        </a:rPr>
                        <a:t> Management version</a:t>
                      </a:r>
                      <a:endParaRPr lang="en-US" sz="1200" b="0" i="0" u="none" strike="noStrike" dirty="0">
                        <a:solidFill>
                          <a:srgbClr val="000000"/>
                        </a:solidFill>
                        <a:effectLst/>
                        <a:latin typeface="Calibri" panose="020F0502020204030204" pitchFamily="34" charset="0"/>
                      </a:endParaRP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1200" b="0" i="0" u="none" strike="noStrike" dirty="0">
                          <a:solidFill>
                            <a:srgbClr val="000000"/>
                          </a:solidFill>
                          <a:effectLst/>
                          <a:latin typeface="Calibri" panose="020F0502020204030204" pitchFamily="34" charset="0"/>
                        </a:rPr>
                        <a:t>Reverse Lookup Zone</a:t>
                      </a:r>
                      <a:r>
                        <a:rPr lang="en-US" sz="1200" b="0" i="0" u="none" strike="noStrike" baseline="0" dirty="0">
                          <a:solidFill>
                            <a:srgbClr val="000000"/>
                          </a:solidFill>
                          <a:effectLst/>
                          <a:latin typeface="Calibri" panose="020F0502020204030204" pitchFamily="34" charset="0"/>
                        </a:rPr>
                        <a:t> Painter</a:t>
                      </a:r>
                      <a:endParaRPr lang="en-US" sz="1200" b="0" i="0" u="none" strike="noStrike" dirty="0">
                        <a:solidFill>
                          <a:srgbClr val="000000"/>
                        </a:solidFill>
                        <a:effectLst/>
                        <a:latin typeface="Calibri" panose="020F0502020204030204" pitchFamily="34" charset="0"/>
                      </a:endParaRP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50000"/>
                        <a:lumOff val="50000"/>
                      </a:schemeClr>
                    </a:solidFill>
                  </a:tcPr>
                </a:tc>
                <a:tc>
                  <a:txBody>
                    <a:bodyPr/>
                    <a:lstStyle/>
                    <a:p>
                      <a:pPr algn="ctr" fontAlgn="b"/>
                      <a:r>
                        <a:rPr lang="en-US" sz="1200" b="0" i="0" u="none" strike="noStrike" dirty="0">
                          <a:solidFill>
                            <a:srgbClr val="000000"/>
                          </a:solidFill>
                          <a:effectLst/>
                          <a:latin typeface="Calibri" panose="020F0502020204030204" pitchFamily="34" charset="0"/>
                        </a:rPr>
                        <a:t>FTE/Non FTE Node List</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50000"/>
                        <a:lumOff val="50000"/>
                      </a:schemeClr>
                    </a:solidFill>
                  </a:tcPr>
                </a:tc>
                <a:extLst>
                  <a:ext uri="{0D108BD9-81ED-4DB2-BD59-A6C34878D82A}">
                    <a16:rowId xmlns:a16="http://schemas.microsoft.com/office/drawing/2014/main" val="10002"/>
                  </a:ext>
                </a:extLst>
              </a:tr>
              <a:tr h="393454">
                <a:tc>
                  <a:txBody>
                    <a:bodyPr/>
                    <a:lstStyle/>
                    <a:p>
                      <a:pPr algn="ctr" fontAlgn="b"/>
                      <a:r>
                        <a:rPr lang="en-US" sz="1200" b="0" i="0" u="none" strike="noStrike" dirty="0">
                          <a:solidFill>
                            <a:srgbClr val="000000"/>
                          </a:solidFill>
                          <a:effectLst/>
                          <a:latin typeface="Calibri" panose="020F0502020204030204" pitchFamily="34" charset="0"/>
                        </a:rPr>
                        <a:t>Embedded  node</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1200" b="0" i="0" u="none" strike="noStrike" dirty="0">
                          <a:solidFill>
                            <a:srgbClr val="000000"/>
                          </a:solidFill>
                          <a:effectLst/>
                          <a:latin typeface="Calibri" panose="020F0502020204030204" pitchFamily="34" charset="0"/>
                        </a:rPr>
                        <a:t>Windows Events</a:t>
                      </a:r>
                      <a:r>
                        <a:rPr lang="en-US" sz="1200" b="0" i="0" u="none" strike="noStrike" baseline="0" dirty="0">
                          <a:solidFill>
                            <a:srgbClr val="000000"/>
                          </a:solidFill>
                          <a:effectLst/>
                          <a:latin typeface="Calibri" panose="020F0502020204030204" pitchFamily="34" charset="0"/>
                        </a:rPr>
                        <a:t> Logs</a:t>
                      </a:r>
                      <a:endParaRPr lang="en-US" sz="1200" b="0" i="0" u="none" strike="noStrike" dirty="0">
                        <a:solidFill>
                          <a:srgbClr val="000000"/>
                        </a:solidFill>
                        <a:effectLst/>
                        <a:latin typeface="Calibri" panose="020F0502020204030204" pitchFamily="34" charset="0"/>
                      </a:endParaRP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50000"/>
                        <a:lumOff val="50000"/>
                      </a:schemeClr>
                    </a:solidFill>
                  </a:tcPr>
                </a:tc>
                <a:tc>
                  <a:txBody>
                    <a:bodyPr/>
                    <a:lstStyle/>
                    <a:p>
                      <a:pPr algn="ctr" fontAlgn="b"/>
                      <a:endParaRPr lang="en-US" sz="1200" b="0" i="0" u="none" strike="noStrike" dirty="0">
                        <a:solidFill>
                          <a:srgbClr val="000000"/>
                        </a:solidFill>
                        <a:effectLst/>
                        <a:latin typeface="Calibri" panose="020F0502020204030204" pitchFamily="34" charset="0"/>
                      </a:endParaRP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9238806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pPr>
              <a:defRPr/>
            </a:pPr>
            <a:fld id="{521D1E3F-96BE-4EC6-B772-60D92C1E53EA}" type="slidenum">
              <a:rPr lang="en-US" smtClean="0"/>
              <a:pPr>
                <a:defRPr/>
              </a:pPr>
              <a:t>2</a:t>
            </a:fld>
            <a:endParaRPr lang="en-US" dirty="0"/>
          </a:p>
        </p:txBody>
      </p:sp>
      <p:sp>
        <p:nvSpPr>
          <p:cNvPr id="21" name="TextBox 20"/>
          <p:cNvSpPr txBox="1"/>
          <p:nvPr/>
        </p:nvSpPr>
        <p:spPr>
          <a:xfrm>
            <a:off x="229391" y="231063"/>
            <a:ext cx="10995079" cy="738664"/>
          </a:xfrm>
          <a:prstGeom prst="rect">
            <a:avLst/>
          </a:prstGeom>
          <a:noFill/>
        </p:spPr>
        <p:txBody>
          <a:bodyPr wrap="square" rtlCol="0">
            <a:spAutoFit/>
          </a:bodyPr>
          <a:lstStyle/>
          <a:p>
            <a:r>
              <a:rPr lang="en-US" sz="2400" dirty="0">
                <a:solidFill>
                  <a:schemeClr val="accent3">
                    <a:lumMod val="50000"/>
                  </a:schemeClr>
                </a:solidFill>
                <a:latin typeface="Calibri" panose="020F0502020204030204" pitchFamily="34" charset="0"/>
                <a:cs typeface="Segoe UI" pitchFamily="34" charset="0"/>
              </a:rPr>
              <a:t>Network Audit report | HPS LSS GTAC</a:t>
            </a:r>
          </a:p>
          <a:p>
            <a:r>
              <a:rPr lang="en-US" sz="1800" b="1" dirty="0">
                <a:solidFill>
                  <a:schemeClr val="bg2"/>
                </a:solidFill>
                <a:latin typeface="Calibri" panose="020F0502020204030204" pitchFamily="34" charset="0"/>
                <a:cs typeface="Segoe UI" pitchFamily="34" charset="0"/>
              </a:rPr>
              <a:t>SF- 199862 |</a:t>
            </a:r>
            <a:r>
              <a:rPr lang="en-US" sz="1800" dirty="0">
                <a:solidFill>
                  <a:schemeClr val="bg2"/>
                </a:solidFill>
                <a:latin typeface="Calibri" panose="020F0502020204030204" pitchFamily="34" charset="0"/>
              </a:rPr>
              <a:t> </a:t>
            </a:r>
            <a:r>
              <a:rPr lang="pt-BR" sz="1800" dirty="0">
                <a:solidFill>
                  <a:schemeClr val="bg2"/>
                </a:solidFill>
                <a:latin typeface="Calibri" panose="020F0502020204030204" pitchFamily="34" charset="0"/>
              </a:rPr>
              <a:t>SR </a:t>
            </a:r>
            <a:r>
              <a:rPr lang="en-US" sz="1800" dirty="0">
                <a:solidFill>
                  <a:schemeClr val="bg2"/>
                </a:solidFill>
                <a:latin typeface="Calibri" panose="020F0502020204030204" pitchFamily="34" charset="0"/>
              </a:rPr>
              <a:t>1-18568222761(Network Analysis - </a:t>
            </a:r>
            <a:r>
              <a:rPr lang="en-US" sz="1800" dirty="0" err="1">
                <a:solidFill>
                  <a:schemeClr val="bg2"/>
                </a:solidFill>
                <a:latin typeface="Calibri" panose="020F0502020204030204" pitchFamily="34" charset="0"/>
              </a:rPr>
              <a:t>Experion</a:t>
            </a:r>
            <a:r>
              <a:rPr lang="en-US" sz="1800" dirty="0">
                <a:solidFill>
                  <a:schemeClr val="bg2"/>
                </a:solidFill>
                <a:latin typeface="Calibri" panose="020F0502020204030204" pitchFamily="34" charset="0"/>
              </a:rPr>
              <a:t> Migration:   R400.2 to R500.2)</a:t>
            </a:r>
            <a:endParaRPr lang="en-US" sz="1800" b="1" dirty="0">
              <a:solidFill>
                <a:schemeClr val="bg2"/>
              </a:solidFill>
              <a:latin typeface="Calibri" panose="020F0502020204030204" pitchFamily="34" charset="0"/>
              <a:cs typeface="Segoe UI" pitchFamily="34" charset="0"/>
            </a:endParaRPr>
          </a:p>
        </p:txBody>
      </p:sp>
      <p:sp>
        <p:nvSpPr>
          <p:cNvPr id="29" name="Rectangle 28"/>
          <p:cNvSpPr/>
          <p:nvPr/>
        </p:nvSpPr>
        <p:spPr>
          <a:xfrm>
            <a:off x="8045660" y="1420931"/>
            <a:ext cx="4043408" cy="18668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pitchFamily="34" charset="0"/>
              <a:cs typeface="Segoe UI" pitchFamily="34" charset="0"/>
            </a:endParaRPr>
          </a:p>
        </p:txBody>
      </p:sp>
      <p:graphicFrame>
        <p:nvGraphicFramePr>
          <p:cNvPr id="30" name="Table 29"/>
          <p:cNvGraphicFramePr>
            <a:graphicFrameLocks noGrp="1"/>
          </p:cNvGraphicFramePr>
          <p:nvPr>
            <p:extLst>
              <p:ext uri="{D42A27DB-BD31-4B8C-83A1-F6EECF244321}">
                <p14:modId xmlns:p14="http://schemas.microsoft.com/office/powerpoint/2010/main" val="3641954097"/>
              </p:ext>
            </p:extLst>
          </p:nvPr>
        </p:nvGraphicFramePr>
        <p:xfrm>
          <a:off x="29632" y="1066417"/>
          <a:ext cx="11991791" cy="4268859"/>
        </p:xfrm>
        <a:graphic>
          <a:graphicData uri="http://schemas.openxmlformats.org/drawingml/2006/table">
            <a:tbl>
              <a:tblPr firstRow="1" bandRow="1">
                <a:tableStyleId>{616DA210-FB5B-4158-B5E0-FEB733F419BA}</a:tableStyleId>
              </a:tblPr>
              <a:tblGrid>
                <a:gridCol w="901885">
                  <a:extLst>
                    <a:ext uri="{9D8B030D-6E8A-4147-A177-3AD203B41FA5}">
                      <a16:colId xmlns:a16="http://schemas.microsoft.com/office/drawing/2014/main" val="20000"/>
                    </a:ext>
                  </a:extLst>
                </a:gridCol>
                <a:gridCol w="5517141">
                  <a:extLst>
                    <a:ext uri="{9D8B030D-6E8A-4147-A177-3AD203B41FA5}">
                      <a16:colId xmlns:a16="http://schemas.microsoft.com/office/drawing/2014/main" val="20001"/>
                    </a:ext>
                  </a:extLst>
                </a:gridCol>
                <a:gridCol w="5572765">
                  <a:extLst>
                    <a:ext uri="{9D8B030D-6E8A-4147-A177-3AD203B41FA5}">
                      <a16:colId xmlns:a16="http://schemas.microsoft.com/office/drawing/2014/main" val="20002"/>
                    </a:ext>
                  </a:extLst>
                </a:gridCol>
              </a:tblGrid>
              <a:tr h="458367">
                <a:tc>
                  <a:txBody>
                    <a:bodyPr/>
                    <a:lstStyle/>
                    <a:p>
                      <a:pPr marL="0" marR="0" lvl="0" indent="0" algn="ctr" defTabSz="1218987" rtl="0" eaLnBrk="1" fontAlgn="auto" latinLnBrk="0" hangingPunct="1">
                        <a:lnSpc>
                          <a:spcPct val="100000"/>
                        </a:lnSpc>
                        <a:spcBef>
                          <a:spcPts val="0"/>
                        </a:spcBef>
                        <a:spcAft>
                          <a:spcPts val="0"/>
                        </a:spcAft>
                        <a:buClrTx/>
                        <a:buSzTx/>
                        <a:buFontTx/>
                        <a:buNone/>
                        <a:tabLst/>
                        <a:defRPr/>
                      </a:pPr>
                      <a:r>
                        <a:rPr lang="en-US" sz="1400" kern="1200" dirty="0">
                          <a:solidFill>
                            <a:schemeClr val="bg2"/>
                          </a:solidFill>
                          <a:latin typeface="Calibri" panose="020F0502020204030204" pitchFamily="34" charset="0"/>
                          <a:ea typeface="Segoe UI" panose="020B0502040204020203" pitchFamily="34" charset="0"/>
                          <a:cs typeface="Segoe UI" panose="020B0502040204020203" pitchFamily="34" charset="0"/>
                        </a:rPr>
                        <a:t>Severity</a:t>
                      </a:r>
                      <a:endParaRPr lang="en-US" sz="1400" b="1" kern="1200" dirty="0">
                        <a:solidFill>
                          <a:schemeClr val="bg2"/>
                        </a:solidFill>
                        <a:latin typeface="Calibri" panose="020F0502020204030204" pitchFamily="34" charset="0"/>
                        <a:ea typeface="Segoe UI" panose="020B0502040204020203" pitchFamily="34" charset="0"/>
                        <a:cs typeface="Segoe UI" panose="020B0502040204020203" pitchFamily="34" charset="0"/>
                      </a:endParaRPr>
                    </a:p>
                  </a:txBody>
                  <a:tcPr>
                    <a:solidFill>
                      <a:schemeClr val="accent3">
                        <a:lumMod val="40000"/>
                        <a:lumOff val="60000"/>
                      </a:schemeClr>
                    </a:solidFill>
                  </a:tcPr>
                </a:tc>
                <a:tc>
                  <a:txBody>
                    <a:bodyPr/>
                    <a:lstStyle/>
                    <a:p>
                      <a:pPr marL="0" marR="0" lvl="0" indent="0" algn="ctr" defTabSz="1218987" rtl="0" eaLnBrk="1" fontAlgn="auto" latinLnBrk="0" hangingPunct="1">
                        <a:lnSpc>
                          <a:spcPct val="100000"/>
                        </a:lnSpc>
                        <a:spcBef>
                          <a:spcPts val="0"/>
                        </a:spcBef>
                        <a:spcAft>
                          <a:spcPts val="0"/>
                        </a:spcAft>
                        <a:buClrTx/>
                        <a:buSzTx/>
                        <a:buFontTx/>
                        <a:buNone/>
                        <a:tabLst/>
                        <a:defRPr/>
                      </a:pPr>
                      <a:r>
                        <a:rPr lang="en-US" sz="1400" dirty="0">
                          <a:solidFill>
                            <a:schemeClr val="bg2"/>
                          </a:solidFill>
                          <a:latin typeface="Calibri" panose="020F0502020204030204" pitchFamily="34" charset="0"/>
                          <a:ea typeface="Segoe UI" panose="020B0502040204020203" pitchFamily="34" charset="0"/>
                          <a:cs typeface="Segoe UI" panose="020B0502040204020203" pitchFamily="34" charset="0"/>
                        </a:rPr>
                        <a:t>OBSERVATIONS</a:t>
                      </a:r>
                    </a:p>
                  </a:txBody>
                  <a:tcPr>
                    <a:solidFill>
                      <a:schemeClr val="accent3">
                        <a:lumMod val="40000"/>
                        <a:lumOff val="60000"/>
                      </a:schemeClr>
                    </a:solidFill>
                  </a:tcPr>
                </a:tc>
                <a:tc>
                  <a:txBody>
                    <a:bodyPr/>
                    <a:lstStyle/>
                    <a:p>
                      <a:pPr algn="ctr"/>
                      <a:r>
                        <a:rPr lang="en-US" sz="1400" dirty="0">
                          <a:solidFill>
                            <a:schemeClr val="bg2"/>
                          </a:solidFill>
                          <a:latin typeface="Calibri" panose="020F0502020204030204" pitchFamily="34" charset="0"/>
                          <a:ea typeface="Segoe UI" panose="020B0502040204020203" pitchFamily="34" charset="0"/>
                          <a:cs typeface="Segoe UI" panose="020B0502040204020203" pitchFamily="34" charset="0"/>
                        </a:rPr>
                        <a:t>RECOMMENDATIONS</a:t>
                      </a:r>
                    </a:p>
                  </a:txBody>
                  <a:tcPr>
                    <a:solidFill>
                      <a:schemeClr val="accent3">
                        <a:lumMod val="40000"/>
                        <a:lumOff val="60000"/>
                      </a:schemeClr>
                    </a:solidFill>
                  </a:tcPr>
                </a:tc>
                <a:extLst>
                  <a:ext uri="{0D108BD9-81ED-4DB2-BD59-A6C34878D82A}">
                    <a16:rowId xmlns:a16="http://schemas.microsoft.com/office/drawing/2014/main" val="10000"/>
                  </a:ext>
                </a:extLst>
              </a:tr>
              <a:tr h="698299">
                <a:tc>
                  <a:txBody>
                    <a:bodyPr/>
                    <a:lstStyle/>
                    <a:p>
                      <a:pPr marL="0" marR="0" indent="0" algn="l" defTabSz="1218987" rtl="0" eaLnBrk="1" fontAlgn="auto" latinLnBrk="0" hangingPunct="1">
                        <a:lnSpc>
                          <a:spcPct val="100000"/>
                        </a:lnSpc>
                        <a:spcBef>
                          <a:spcPts val="0"/>
                        </a:spcBef>
                        <a:spcAft>
                          <a:spcPts val="0"/>
                        </a:spcAft>
                        <a:buClrTx/>
                        <a:buSzTx/>
                        <a:buFontTx/>
                        <a:buNone/>
                        <a:tabLst/>
                        <a:defRPr/>
                      </a:pPr>
                      <a:endParaRPr lang="en-US" sz="1200" dirty="0"/>
                    </a:p>
                  </a:txBody>
                  <a:tcPr/>
                </a:tc>
                <a:tc>
                  <a:txBody>
                    <a:bodyPr/>
                    <a:lstStyle/>
                    <a:p>
                      <a:pPr marL="0" marR="0" indent="0" algn="l" defTabSz="1218987" rtl="0" eaLnBrk="1" fontAlgn="auto" latinLnBrk="0" hangingPunct="1">
                        <a:lnSpc>
                          <a:spcPct val="100000"/>
                        </a:lnSpc>
                        <a:spcBef>
                          <a:spcPts val="0"/>
                        </a:spcBef>
                        <a:spcAft>
                          <a:spcPts val="0"/>
                        </a:spcAft>
                        <a:buClrTx/>
                        <a:buSzTx/>
                        <a:buFontTx/>
                        <a:buNone/>
                        <a:tabLst/>
                        <a:defRPr/>
                      </a:pPr>
                      <a:r>
                        <a:rPr lang="en-US" sz="1100" dirty="0">
                          <a:latin typeface="+mn-lt"/>
                        </a:rPr>
                        <a:t> </a:t>
                      </a:r>
                      <a:r>
                        <a:rPr lang="en-US" sz="1100" kern="1200" baseline="0" dirty="0">
                          <a:solidFill>
                            <a:schemeClr val="bg2"/>
                          </a:solidFill>
                          <a:latin typeface="Calibri" panose="020F0502020204030204" pitchFamily="34" charset="0"/>
                          <a:ea typeface="+mn-ea"/>
                          <a:cs typeface="+mn-cs"/>
                        </a:rPr>
                        <a:t>CRC errors are observed on the switches ports</a:t>
                      </a:r>
                    </a:p>
                  </a:txBody>
                  <a:tcPr/>
                </a:tc>
                <a:tc>
                  <a:txBody>
                    <a:bodyPr/>
                    <a:lstStyle/>
                    <a:p>
                      <a:pPr marL="0" marR="0" indent="0" algn="l" defTabSz="1218987" rtl="0" eaLnBrk="1" fontAlgn="auto" latinLnBrk="0" hangingPunct="1">
                        <a:lnSpc>
                          <a:spcPct val="100000"/>
                        </a:lnSpc>
                        <a:spcBef>
                          <a:spcPts val="0"/>
                        </a:spcBef>
                        <a:spcAft>
                          <a:spcPts val="0"/>
                        </a:spcAft>
                        <a:buClrTx/>
                        <a:buSzTx/>
                        <a:buFontTx/>
                        <a:buNone/>
                        <a:tabLst/>
                        <a:defRPr/>
                      </a:pPr>
                      <a:r>
                        <a:rPr lang="en-US" sz="1100" dirty="0">
                          <a:solidFill>
                            <a:schemeClr val="bg2"/>
                          </a:solidFill>
                          <a:latin typeface="Calibri" panose="020F0502020204030204" pitchFamily="34" charset="0"/>
                        </a:rPr>
                        <a:t>Ensure that there is no speed/duplex configuration mismatch or media converter problem on the end device connected</a:t>
                      </a:r>
                    </a:p>
                    <a:p>
                      <a:pPr marL="0" marR="0" indent="0" algn="l" defTabSz="12189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100" dirty="0">
                        <a:latin typeface="+mn-lt"/>
                      </a:endParaRPr>
                    </a:p>
                  </a:txBody>
                  <a:tcPr/>
                </a:tc>
                <a:extLst>
                  <a:ext uri="{0D108BD9-81ED-4DB2-BD59-A6C34878D82A}">
                    <a16:rowId xmlns:a16="http://schemas.microsoft.com/office/drawing/2014/main" val="10001"/>
                  </a:ext>
                </a:extLst>
              </a:tr>
              <a:tr h="582353">
                <a:tc>
                  <a:txBody>
                    <a:bodyPr/>
                    <a:lstStyle/>
                    <a:p>
                      <a:pPr marL="0" marR="0" indent="0" algn="l" defTabSz="1218987" rtl="0" eaLnBrk="1" fontAlgn="auto" latinLnBrk="0" hangingPunct="1">
                        <a:lnSpc>
                          <a:spcPct val="100000"/>
                        </a:lnSpc>
                        <a:spcBef>
                          <a:spcPts val="0"/>
                        </a:spcBef>
                        <a:spcAft>
                          <a:spcPts val="0"/>
                        </a:spcAft>
                        <a:buClrTx/>
                        <a:buSzTx/>
                        <a:buFontTx/>
                        <a:buNone/>
                        <a:tabLst/>
                        <a:defRPr/>
                      </a:pPr>
                      <a:endParaRPr lang="en-US" sz="1200" dirty="0"/>
                    </a:p>
                  </a:txBody>
                  <a:tcPr/>
                </a:tc>
                <a:tc>
                  <a:txBody>
                    <a:bodyPr/>
                    <a:lstStyle/>
                    <a:p>
                      <a:pPr marL="0" marR="0" indent="0" algn="l" defTabSz="1218987" rtl="0" eaLnBrk="1" fontAlgn="auto" latinLnBrk="0" hangingPunct="1">
                        <a:lnSpc>
                          <a:spcPct val="100000"/>
                        </a:lnSpc>
                        <a:spcBef>
                          <a:spcPts val="0"/>
                        </a:spcBef>
                        <a:spcAft>
                          <a:spcPts val="0"/>
                        </a:spcAft>
                        <a:buClrTx/>
                        <a:buSzTx/>
                        <a:buFontTx/>
                        <a:buNone/>
                        <a:tabLst/>
                        <a:defRPr/>
                      </a:pPr>
                      <a:r>
                        <a:rPr lang="en-US" sz="1100" kern="1200" baseline="0" dirty="0">
                          <a:solidFill>
                            <a:schemeClr val="bg2"/>
                          </a:solidFill>
                          <a:latin typeface="Calibri" panose="020F0502020204030204" pitchFamily="34" charset="0"/>
                          <a:ea typeface="+mn-ea"/>
                          <a:cs typeface="+mn-cs"/>
                        </a:rPr>
                        <a:t>Multicast storm detected on ports of few switches</a:t>
                      </a:r>
                    </a:p>
                  </a:txBody>
                  <a:tcPr/>
                </a:tc>
                <a:tc>
                  <a:txBody>
                    <a:bodyPr/>
                    <a:lstStyle/>
                    <a:p>
                      <a:pPr marL="0" marR="0" indent="0" algn="l" defTabSz="1218987" rtl="0" eaLnBrk="1" fontAlgn="auto" latinLnBrk="0" hangingPunct="1">
                        <a:lnSpc>
                          <a:spcPct val="100000"/>
                        </a:lnSpc>
                        <a:spcBef>
                          <a:spcPts val="0"/>
                        </a:spcBef>
                        <a:spcAft>
                          <a:spcPts val="0"/>
                        </a:spcAft>
                        <a:buClrTx/>
                        <a:buSzTx/>
                        <a:buFontTx/>
                        <a:buNone/>
                        <a:tabLst/>
                        <a:defRPr/>
                      </a:pPr>
                      <a:r>
                        <a:rPr lang="en-US" sz="1100" kern="1200" dirty="0">
                          <a:solidFill>
                            <a:schemeClr val="bg2"/>
                          </a:solidFill>
                          <a:latin typeface="Calibri" panose="020F0502020204030204" pitchFamily="34" charset="0"/>
                          <a:ea typeface="+mn-ea"/>
                          <a:cs typeface="+mn-cs"/>
                        </a:rPr>
                        <a:t>Ensure that the FTE multicast &amp; SRP multicast address is different in the FTE cluster.</a:t>
                      </a:r>
                      <a:endParaRPr lang="en-US" sz="1100" dirty="0">
                        <a:solidFill>
                          <a:schemeClr val="bg2"/>
                        </a:solidFill>
                        <a:latin typeface="Calibri" panose="020F0502020204030204" pitchFamily="34" charset="0"/>
                      </a:endParaRPr>
                    </a:p>
                  </a:txBody>
                  <a:tcPr/>
                </a:tc>
                <a:extLst>
                  <a:ext uri="{0D108BD9-81ED-4DB2-BD59-A6C34878D82A}">
                    <a16:rowId xmlns:a16="http://schemas.microsoft.com/office/drawing/2014/main" val="10002"/>
                  </a:ext>
                </a:extLst>
              </a:tr>
              <a:tr h="582353">
                <a:tc>
                  <a:txBody>
                    <a:bodyPr/>
                    <a:lstStyle/>
                    <a:p>
                      <a:pPr marL="0" marR="0" indent="0" algn="l" defTabSz="1218987" rtl="0" eaLnBrk="1" fontAlgn="auto" latinLnBrk="0" hangingPunct="1">
                        <a:lnSpc>
                          <a:spcPct val="100000"/>
                        </a:lnSpc>
                        <a:spcBef>
                          <a:spcPts val="0"/>
                        </a:spcBef>
                        <a:spcAft>
                          <a:spcPts val="0"/>
                        </a:spcAft>
                        <a:buClrTx/>
                        <a:buSzTx/>
                        <a:buFontTx/>
                        <a:buNone/>
                        <a:tabLst/>
                        <a:defRPr/>
                      </a:pPr>
                      <a:endParaRPr lang="en-US" sz="1200" dirty="0"/>
                    </a:p>
                  </a:txBody>
                  <a:tcPr/>
                </a:tc>
                <a:tc>
                  <a:txBody>
                    <a:bodyPr/>
                    <a:lstStyle/>
                    <a:p>
                      <a:pPr marL="0" marR="0" indent="0" algn="l" defTabSz="121898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100" kern="1200" baseline="0" dirty="0">
                          <a:solidFill>
                            <a:schemeClr val="bg2"/>
                          </a:solidFill>
                          <a:latin typeface="Calibri" panose="020F0502020204030204" pitchFamily="34" charset="0"/>
                          <a:ea typeface="+mn-ea"/>
                          <a:cs typeface="+mn-cs"/>
                        </a:rPr>
                        <a:t>Frequent mac flap observed on few of the switch ports</a:t>
                      </a:r>
                    </a:p>
                  </a:txBody>
                  <a:tcPr/>
                </a:tc>
                <a:tc>
                  <a:txBody>
                    <a:bodyPr/>
                    <a:lstStyle/>
                    <a:p>
                      <a:pPr marL="0" marR="0" indent="0" algn="l" defTabSz="1218987" rtl="0" eaLnBrk="1" fontAlgn="auto" latinLnBrk="0" hangingPunct="1">
                        <a:lnSpc>
                          <a:spcPct val="100000"/>
                        </a:lnSpc>
                        <a:spcBef>
                          <a:spcPts val="0"/>
                        </a:spcBef>
                        <a:spcAft>
                          <a:spcPts val="0"/>
                        </a:spcAft>
                        <a:buClrTx/>
                        <a:buSzTx/>
                        <a:buFontTx/>
                        <a:buNone/>
                        <a:tabLst/>
                        <a:defRPr/>
                      </a:pPr>
                      <a:r>
                        <a:rPr lang="en-US" sz="1100" kern="1200" dirty="0">
                          <a:solidFill>
                            <a:schemeClr val="bg2"/>
                          </a:solidFill>
                          <a:latin typeface="Calibri" panose="020F0502020204030204" pitchFamily="34" charset="0"/>
                          <a:ea typeface="+mn-ea"/>
                          <a:cs typeface="+mn-cs"/>
                        </a:rPr>
                        <a:t>This is an indication of wrong cable/connection/FTE binding.  Verify cable connections are proper meaning Yellow adapter to Yellow switch and green adapter to green switch. Perform crossover cable removal test and ensure A &gt; A and B &gt; B are showing OK and remaining showing silent.</a:t>
                      </a:r>
                    </a:p>
                  </a:txBody>
                  <a:tcPr/>
                </a:tc>
                <a:extLst>
                  <a:ext uri="{0D108BD9-81ED-4DB2-BD59-A6C34878D82A}">
                    <a16:rowId xmlns:a16="http://schemas.microsoft.com/office/drawing/2014/main" val="10003"/>
                  </a:ext>
                </a:extLst>
              </a:tr>
              <a:tr h="582353">
                <a:tc>
                  <a:txBody>
                    <a:bodyPr/>
                    <a:lstStyle/>
                    <a:p>
                      <a:pPr marL="0" marR="0" indent="0" algn="l" defTabSz="1218987" rtl="0" eaLnBrk="1" fontAlgn="auto" latinLnBrk="0" hangingPunct="1">
                        <a:lnSpc>
                          <a:spcPct val="100000"/>
                        </a:lnSpc>
                        <a:spcBef>
                          <a:spcPts val="0"/>
                        </a:spcBef>
                        <a:spcAft>
                          <a:spcPts val="0"/>
                        </a:spcAft>
                        <a:buClrTx/>
                        <a:buSzTx/>
                        <a:buFontTx/>
                        <a:buNone/>
                        <a:tabLst/>
                        <a:defRPr/>
                      </a:pPr>
                      <a:endParaRPr lang="en-US" sz="1200" dirty="0"/>
                    </a:p>
                  </a:txBody>
                  <a:tcPr/>
                </a:tc>
                <a:tc>
                  <a:txBody>
                    <a:bodyPr/>
                    <a:lstStyle/>
                    <a:p>
                      <a:pPr marL="0" marR="0" indent="0" algn="l" defTabSz="1218987" rtl="0" eaLnBrk="1" fontAlgn="auto" latinLnBrk="0" hangingPunct="1">
                        <a:lnSpc>
                          <a:spcPct val="100000"/>
                        </a:lnSpc>
                        <a:spcBef>
                          <a:spcPts val="0"/>
                        </a:spcBef>
                        <a:spcAft>
                          <a:spcPts val="0"/>
                        </a:spcAft>
                        <a:buClrTx/>
                        <a:buSzTx/>
                        <a:buFontTx/>
                        <a:buNone/>
                        <a:tabLst/>
                        <a:defRPr/>
                      </a:pPr>
                      <a:r>
                        <a:rPr lang="en-US" sz="1100" kern="1200" baseline="0" dirty="0">
                          <a:solidFill>
                            <a:schemeClr val="bg2"/>
                          </a:solidFill>
                          <a:latin typeface="Calibri" panose="020F0502020204030204" pitchFamily="34" charset="0"/>
                          <a:ea typeface="+mn-ea"/>
                          <a:cs typeface="+mn-cs"/>
                        </a:rPr>
                        <a:t>Spanning tree priority  is not configured properly for top level switch. Hence the root bridge calculation is not correct. As per Honeywell recommendation, the FTE switches must configure with spanning tree priorities for mst0 instance. No other configurations are supported or qualified by Honeywell.</a:t>
                      </a:r>
                    </a:p>
                    <a:p>
                      <a:pPr marL="0" indent="0">
                        <a:buFont typeface="Arial" panose="020B0604020202020204" pitchFamily="34" charset="0"/>
                        <a:buNone/>
                      </a:pPr>
                      <a:endParaRPr lang="en-US" sz="1100" kern="1200" baseline="0" dirty="0">
                        <a:solidFill>
                          <a:schemeClr val="bg2"/>
                        </a:solidFill>
                        <a:latin typeface="Calibri" panose="020F0502020204030204" pitchFamily="34" charset="0"/>
                        <a:ea typeface="+mn-ea"/>
                        <a:cs typeface="+mn-cs"/>
                      </a:endParaRPr>
                    </a:p>
                    <a:p>
                      <a:pPr marL="0" indent="0">
                        <a:buFont typeface="Arial" panose="020B0604020202020204" pitchFamily="34" charset="0"/>
                        <a:buNone/>
                      </a:pPr>
                      <a:r>
                        <a:rPr lang="en-US" sz="1100" kern="1200" baseline="0" dirty="0">
                          <a:solidFill>
                            <a:schemeClr val="bg2"/>
                          </a:solidFill>
                          <a:latin typeface="Calibri" panose="020F0502020204030204" pitchFamily="34" charset="0"/>
                          <a:ea typeface="+mn-ea"/>
                          <a:cs typeface="+mn-cs"/>
                        </a:rPr>
                        <a:t>Note: You are having only pair of switches in the Network and are configured as split switches, it is OK to add the spanning tree priority. But it is not recommended to configure split switches as top level switches and the spanning tree priority on the switches. In future if you are adding more switches, then make sure that the spanning tree priority is configured on top level switches and the top level switches are not split switches.</a:t>
                      </a:r>
                    </a:p>
                  </a:txBody>
                  <a:tcPr/>
                </a:tc>
                <a:tc>
                  <a:txBody>
                    <a:bodyPr/>
                    <a:lstStyle/>
                    <a:p>
                      <a:pPr marL="0" indent="0">
                        <a:buFont typeface="Arial" panose="020B0604020202020204" pitchFamily="34" charset="0"/>
                        <a:buNone/>
                      </a:pPr>
                      <a:r>
                        <a:rPr lang="en-US" sz="1100" kern="1200" baseline="0" dirty="0">
                          <a:solidFill>
                            <a:schemeClr val="bg2"/>
                          </a:solidFill>
                          <a:latin typeface="Calibri" panose="020F0502020204030204" pitchFamily="34" charset="0"/>
                          <a:ea typeface="+mn-ea"/>
                          <a:cs typeface="+mn-cs"/>
                        </a:rPr>
                        <a:t>As per Honeywell recommendation, the top level  FTE switches must configure with spanning tree priorities  for future expansion point of view. Hence configure spanning tree priority as 4096 on top level Yellow switch and 8192 for Green switch.</a:t>
                      </a:r>
                    </a:p>
                    <a:p>
                      <a:pPr marL="0" indent="0">
                        <a:buFont typeface="Arial" panose="020B0604020202020204" pitchFamily="34" charset="0"/>
                        <a:buNone/>
                      </a:pPr>
                      <a:r>
                        <a:rPr lang="en-US" sz="1100" kern="1200" baseline="0" dirty="0">
                          <a:solidFill>
                            <a:schemeClr val="bg2"/>
                          </a:solidFill>
                          <a:latin typeface="Calibri" panose="020F0502020204030204" pitchFamily="34" charset="0"/>
                          <a:ea typeface="+mn-ea"/>
                          <a:cs typeface="+mn-cs"/>
                        </a:rPr>
                        <a:t>It is very important to note that the spanning tree re configuration may cause LOC/LOV on running plant. Hence execute these commands in a controlled manner. Add the following  commands in to Global switch configuration of top level yellow switch</a:t>
                      </a:r>
                    </a:p>
                    <a:p>
                      <a:pPr marL="0" indent="0">
                        <a:buFont typeface="Arial" panose="020B0604020202020204" pitchFamily="34" charset="0"/>
                        <a:buNone/>
                      </a:pPr>
                      <a:r>
                        <a:rPr lang="en-US" sz="1100" b="1" kern="1200" baseline="0" dirty="0">
                          <a:solidFill>
                            <a:schemeClr val="bg2"/>
                          </a:solidFill>
                          <a:latin typeface="Calibri" panose="020F0502020204030204" pitchFamily="34" charset="0"/>
                          <a:ea typeface="+mn-ea"/>
                          <a:cs typeface="+mn-cs"/>
                        </a:rPr>
                        <a:t>spanning-tree </a:t>
                      </a:r>
                      <a:r>
                        <a:rPr lang="en-US" sz="1100" b="1" kern="1200" baseline="0" dirty="0" err="1">
                          <a:solidFill>
                            <a:schemeClr val="bg2"/>
                          </a:solidFill>
                          <a:latin typeface="Calibri" panose="020F0502020204030204" pitchFamily="34" charset="0"/>
                          <a:ea typeface="+mn-ea"/>
                          <a:cs typeface="+mn-cs"/>
                        </a:rPr>
                        <a:t>mst</a:t>
                      </a:r>
                      <a:r>
                        <a:rPr lang="en-US" sz="1100" b="1" kern="1200" baseline="0" dirty="0">
                          <a:solidFill>
                            <a:schemeClr val="bg2"/>
                          </a:solidFill>
                          <a:latin typeface="Calibri" panose="020F0502020204030204" pitchFamily="34" charset="0"/>
                          <a:ea typeface="+mn-ea"/>
                          <a:cs typeface="+mn-cs"/>
                        </a:rPr>
                        <a:t> 0 priority 4096</a:t>
                      </a:r>
                    </a:p>
                    <a:p>
                      <a:pPr marL="0" indent="0">
                        <a:buFont typeface="Arial" panose="020B0604020202020204" pitchFamily="34" charset="0"/>
                        <a:buNone/>
                      </a:pPr>
                      <a:r>
                        <a:rPr lang="en-US" sz="1100" kern="1200" baseline="0" dirty="0">
                          <a:solidFill>
                            <a:schemeClr val="bg2"/>
                          </a:solidFill>
                          <a:latin typeface="Calibri" panose="020F0502020204030204" pitchFamily="34" charset="0"/>
                          <a:ea typeface="+mn-ea"/>
                          <a:cs typeface="+mn-cs"/>
                        </a:rPr>
                        <a:t>and in top level green switch:</a:t>
                      </a:r>
                    </a:p>
                    <a:p>
                      <a:pPr marL="0" indent="0">
                        <a:buFont typeface="Arial" panose="020B0604020202020204" pitchFamily="34" charset="0"/>
                        <a:buNone/>
                      </a:pPr>
                      <a:r>
                        <a:rPr lang="en-US" sz="1100" b="1" kern="1200" baseline="0" dirty="0">
                          <a:solidFill>
                            <a:schemeClr val="bg2"/>
                          </a:solidFill>
                          <a:latin typeface="Calibri" panose="020F0502020204030204" pitchFamily="34" charset="0"/>
                          <a:ea typeface="+mn-ea"/>
                          <a:cs typeface="+mn-cs"/>
                        </a:rPr>
                        <a:t>spanning-tree </a:t>
                      </a:r>
                      <a:r>
                        <a:rPr lang="en-US" sz="1100" b="1" kern="1200" baseline="0" dirty="0" err="1">
                          <a:solidFill>
                            <a:schemeClr val="bg2"/>
                          </a:solidFill>
                          <a:latin typeface="Calibri" panose="020F0502020204030204" pitchFamily="34" charset="0"/>
                          <a:ea typeface="+mn-ea"/>
                          <a:cs typeface="+mn-cs"/>
                        </a:rPr>
                        <a:t>mst</a:t>
                      </a:r>
                      <a:r>
                        <a:rPr lang="en-US" sz="1100" b="1" kern="1200" baseline="0" dirty="0">
                          <a:solidFill>
                            <a:schemeClr val="bg2"/>
                          </a:solidFill>
                          <a:latin typeface="Calibri" panose="020F0502020204030204" pitchFamily="34" charset="0"/>
                          <a:ea typeface="+mn-ea"/>
                          <a:cs typeface="+mn-cs"/>
                        </a:rPr>
                        <a:t> 0 priority 8192</a:t>
                      </a:r>
                      <a:endParaRPr lang="en-US" sz="1100" baseline="0" dirty="0">
                        <a:latin typeface="+mn-lt"/>
                      </a:endParaRPr>
                    </a:p>
                    <a:p>
                      <a:pPr marL="0" marR="0" indent="0" algn="l" defTabSz="1218987" rtl="0" eaLnBrk="1" fontAlgn="auto" latinLnBrk="0" hangingPunct="1">
                        <a:lnSpc>
                          <a:spcPct val="100000"/>
                        </a:lnSpc>
                        <a:spcBef>
                          <a:spcPts val="0"/>
                        </a:spcBef>
                        <a:spcAft>
                          <a:spcPts val="0"/>
                        </a:spcAft>
                        <a:buClrTx/>
                        <a:buSzTx/>
                        <a:buFontTx/>
                        <a:buNone/>
                        <a:tabLst/>
                        <a:defRPr/>
                      </a:pPr>
                      <a:endParaRPr lang="en-US" sz="1100" dirty="0">
                        <a:solidFill>
                          <a:schemeClr val="bg2"/>
                        </a:solidFill>
                        <a:latin typeface="Calibri" panose="020F0502020204030204" pitchFamily="34" charset="0"/>
                      </a:endParaRPr>
                    </a:p>
                  </a:txBody>
                  <a:tcPr/>
                </a:tc>
                <a:extLst>
                  <a:ext uri="{0D108BD9-81ED-4DB2-BD59-A6C34878D82A}">
                    <a16:rowId xmlns:a16="http://schemas.microsoft.com/office/drawing/2014/main" val="10004"/>
                  </a:ext>
                </a:extLst>
              </a:tr>
            </a:tbl>
          </a:graphicData>
        </a:graphic>
      </p:graphicFrame>
      <p:pic>
        <p:nvPicPr>
          <p:cNvPr id="38" name="Picture 3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9912" y="2404336"/>
            <a:ext cx="457200" cy="375985"/>
          </a:xfrm>
          <a:prstGeom prst="rect">
            <a:avLst/>
          </a:prstGeom>
        </p:spPr>
      </p:pic>
      <p:pic>
        <p:nvPicPr>
          <p:cNvPr id="39" name="Picture 3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4285" y="1654752"/>
            <a:ext cx="457200" cy="375985"/>
          </a:xfrm>
          <a:prstGeom prst="rect">
            <a:avLst/>
          </a:prstGeom>
        </p:spPr>
      </p:pic>
      <p:pic>
        <p:nvPicPr>
          <p:cNvPr id="19" name="Picture 1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9912" y="3089731"/>
            <a:ext cx="457200" cy="375985"/>
          </a:xfrm>
          <a:prstGeom prst="rect">
            <a:avLst/>
          </a:prstGeom>
        </p:spPr>
      </p:pic>
      <p:pic>
        <p:nvPicPr>
          <p:cNvPr id="20" name="Picture 1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9912" y="4491838"/>
            <a:ext cx="457200" cy="375985"/>
          </a:xfrm>
          <a:prstGeom prst="rect">
            <a:avLst/>
          </a:prstGeom>
        </p:spPr>
      </p:pic>
    </p:spTree>
    <p:extLst>
      <p:ext uri="{BB962C8B-B14F-4D97-AF65-F5344CB8AC3E}">
        <p14:creationId xmlns:p14="http://schemas.microsoft.com/office/powerpoint/2010/main" val="38077206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pPr>
              <a:defRPr/>
            </a:pPr>
            <a:fld id="{521D1E3F-96BE-4EC6-B772-60D92C1E53EA}" type="slidenum">
              <a:rPr lang="en-US" smtClean="0"/>
              <a:pPr>
                <a:defRPr/>
              </a:pPr>
              <a:t>3</a:t>
            </a:fld>
            <a:endParaRPr lang="en-US" dirty="0"/>
          </a:p>
        </p:txBody>
      </p:sp>
      <p:sp>
        <p:nvSpPr>
          <p:cNvPr id="21" name="TextBox 20"/>
          <p:cNvSpPr txBox="1"/>
          <p:nvPr/>
        </p:nvSpPr>
        <p:spPr>
          <a:xfrm>
            <a:off x="229391" y="231063"/>
            <a:ext cx="10995079" cy="738664"/>
          </a:xfrm>
          <a:prstGeom prst="rect">
            <a:avLst/>
          </a:prstGeom>
          <a:noFill/>
        </p:spPr>
        <p:txBody>
          <a:bodyPr wrap="square" rtlCol="0">
            <a:spAutoFit/>
          </a:bodyPr>
          <a:lstStyle/>
          <a:p>
            <a:r>
              <a:rPr lang="en-US" sz="2400" dirty="0">
                <a:solidFill>
                  <a:schemeClr val="accent3">
                    <a:lumMod val="50000"/>
                  </a:schemeClr>
                </a:solidFill>
                <a:latin typeface="Calibri" panose="020F0502020204030204" pitchFamily="34" charset="0"/>
                <a:cs typeface="Segoe UI" pitchFamily="34" charset="0"/>
              </a:rPr>
              <a:t>Network Audit report | HPS LSS GTAC</a:t>
            </a:r>
          </a:p>
          <a:p>
            <a:r>
              <a:rPr lang="en-US" sz="1800" b="1" dirty="0">
                <a:solidFill>
                  <a:schemeClr val="bg2"/>
                </a:solidFill>
                <a:latin typeface="Calibri" panose="020F0502020204030204" pitchFamily="34" charset="0"/>
                <a:cs typeface="Segoe UI" pitchFamily="34" charset="0"/>
              </a:rPr>
              <a:t>SF- 199862 |</a:t>
            </a:r>
            <a:r>
              <a:rPr lang="en-US" sz="1800" dirty="0">
                <a:solidFill>
                  <a:schemeClr val="bg2"/>
                </a:solidFill>
                <a:latin typeface="Calibri" panose="020F0502020204030204" pitchFamily="34" charset="0"/>
              </a:rPr>
              <a:t> </a:t>
            </a:r>
            <a:r>
              <a:rPr lang="pt-BR" sz="1800" dirty="0">
                <a:solidFill>
                  <a:schemeClr val="bg2"/>
                </a:solidFill>
                <a:latin typeface="Calibri" panose="020F0502020204030204" pitchFamily="34" charset="0"/>
              </a:rPr>
              <a:t>SR </a:t>
            </a:r>
            <a:r>
              <a:rPr lang="en-US" sz="1800" dirty="0">
                <a:solidFill>
                  <a:schemeClr val="bg2"/>
                </a:solidFill>
                <a:latin typeface="Calibri" panose="020F0502020204030204" pitchFamily="34" charset="0"/>
              </a:rPr>
              <a:t>1-18568222761(Network Analysis - </a:t>
            </a:r>
            <a:r>
              <a:rPr lang="en-US" sz="1800" dirty="0" err="1">
                <a:solidFill>
                  <a:schemeClr val="bg2"/>
                </a:solidFill>
                <a:latin typeface="Calibri" panose="020F0502020204030204" pitchFamily="34" charset="0"/>
              </a:rPr>
              <a:t>Experion</a:t>
            </a:r>
            <a:r>
              <a:rPr lang="en-US" sz="1800" dirty="0">
                <a:solidFill>
                  <a:schemeClr val="bg2"/>
                </a:solidFill>
                <a:latin typeface="Calibri" panose="020F0502020204030204" pitchFamily="34" charset="0"/>
              </a:rPr>
              <a:t> Migration:   R400.2 to R500.2)</a:t>
            </a:r>
            <a:endParaRPr lang="en-US" sz="1800" b="1" dirty="0">
              <a:solidFill>
                <a:schemeClr val="bg2"/>
              </a:solidFill>
              <a:latin typeface="Calibri" panose="020F0502020204030204" pitchFamily="34" charset="0"/>
              <a:cs typeface="Segoe UI" pitchFamily="34" charset="0"/>
            </a:endParaRPr>
          </a:p>
        </p:txBody>
      </p:sp>
      <p:sp>
        <p:nvSpPr>
          <p:cNvPr id="29" name="Rectangle 28"/>
          <p:cNvSpPr/>
          <p:nvPr/>
        </p:nvSpPr>
        <p:spPr>
          <a:xfrm>
            <a:off x="8045660" y="1420931"/>
            <a:ext cx="4043408" cy="18668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pitchFamily="34" charset="0"/>
              <a:cs typeface="Segoe UI" pitchFamily="34" charset="0"/>
            </a:endParaRPr>
          </a:p>
        </p:txBody>
      </p:sp>
      <p:graphicFrame>
        <p:nvGraphicFramePr>
          <p:cNvPr id="30" name="Table 29"/>
          <p:cNvGraphicFramePr>
            <a:graphicFrameLocks noGrp="1"/>
          </p:cNvGraphicFramePr>
          <p:nvPr>
            <p:extLst>
              <p:ext uri="{D42A27DB-BD31-4B8C-83A1-F6EECF244321}">
                <p14:modId xmlns:p14="http://schemas.microsoft.com/office/powerpoint/2010/main" val="3429600356"/>
              </p:ext>
            </p:extLst>
          </p:nvPr>
        </p:nvGraphicFramePr>
        <p:xfrm>
          <a:off x="29632" y="1066417"/>
          <a:ext cx="11991791" cy="4747273"/>
        </p:xfrm>
        <a:graphic>
          <a:graphicData uri="http://schemas.openxmlformats.org/drawingml/2006/table">
            <a:tbl>
              <a:tblPr firstRow="1" bandRow="1">
                <a:tableStyleId>{616DA210-FB5B-4158-B5E0-FEB733F419BA}</a:tableStyleId>
              </a:tblPr>
              <a:tblGrid>
                <a:gridCol w="901885">
                  <a:extLst>
                    <a:ext uri="{9D8B030D-6E8A-4147-A177-3AD203B41FA5}">
                      <a16:colId xmlns:a16="http://schemas.microsoft.com/office/drawing/2014/main" val="20000"/>
                    </a:ext>
                  </a:extLst>
                </a:gridCol>
                <a:gridCol w="5517141">
                  <a:extLst>
                    <a:ext uri="{9D8B030D-6E8A-4147-A177-3AD203B41FA5}">
                      <a16:colId xmlns:a16="http://schemas.microsoft.com/office/drawing/2014/main" val="20001"/>
                    </a:ext>
                  </a:extLst>
                </a:gridCol>
                <a:gridCol w="5572765">
                  <a:extLst>
                    <a:ext uri="{9D8B030D-6E8A-4147-A177-3AD203B41FA5}">
                      <a16:colId xmlns:a16="http://schemas.microsoft.com/office/drawing/2014/main" val="20002"/>
                    </a:ext>
                  </a:extLst>
                </a:gridCol>
              </a:tblGrid>
              <a:tr h="458367">
                <a:tc>
                  <a:txBody>
                    <a:bodyPr/>
                    <a:lstStyle/>
                    <a:p>
                      <a:pPr marL="0" marR="0" lvl="0" indent="0" algn="ctr" defTabSz="1218987" rtl="0" eaLnBrk="1" fontAlgn="auto" latinLnBrk="0" hangingPunct="1">
                        <a:lnSpc>
                          <a:spcPct val="100000"/>
                        </a:lnSpc>
                        <a:spcBef>
                          <a:spcPts val="0"/>
                        </a:spcBef>
                        <a:spcAft>
                          <a:spcPts val="0"/>
                        </a:spcAft>
                        <a:buClrTx/>
                        <a:buSzTx/>
                        <a:buFontTx/>
                        <a:buNone/>
                        <a:tabLst/>
                        <a:defRPr/>
                      </a:pPr>
                      <a:r>
                        <a:rPr lang="en-US" sz="1400" kern="1200" dirty="0">
                          <a:solidFill>
                            <a:schemeClr val="bg2"/>
                          </a:solidFill>
                          <a:latin typeface="Calibri" panose="020F0502020204030204" pitchFamily="34" charset="0"/>
                          <a:ea typeface="Segoe UI" panose="020B0502040204020203" pitchFamily="34" charset="0"/>
                          <a:cs typeface="Segoe UI" panose="020B0502040204020203" pitchFamily="34" charset="0"/>
                        </a:rPr>
                        <a:t>Severity</a:t>
                      </a:r>
                      <a:endParaRPr lang="en-US" sz="1400" b="1" kern="1200" dirty="0">
                        <a:solidFill>
                          <a:schemeClr val="bg2"/>
                        </a:solidFill>
                        <a:latin typeface="Calibri" panose="020F0502020204030204" pitchFamily="34" charset="0"/>
                        <a:ea typeface="Segoe UI" panose="020B0502040204020203" pitchFamily="34" charset="0"/>
                        <a:cs typeface="Segoe UI" panose="020B0502040204020203" pitchFamily="34" charset="0"/>
                      </a:endParaRPr>
                    </a:p>
                  </a:txBody>
                  <a:tcPr>
                    <a:solidFill>
                      <a:schemeClr val="accent3">
                        <a:lumMod val="40000"/>
                        <a:lumOff val="60000"/>
                      </a:schemeClr>
                    </a:solidFill>
                  </a:tcPr>
                </a:tc>
                <a:tc>
                  <a:txBody>
                    <a:bodyPr/>
                    <a:lstStyle/>
                    <a:p>
                      <a:pPr marL="0" marR="0" lvl="0" indent="0" algn="ctr" defTabSz="1218987" rtl="0" eaLnBrk="1" fontAlgn="auto" latinLnBrk="0" hangingPunct="1">
                        <a:lnSpc>
                          <a:spcPct val="100000"/>
                        </a:lnSpc>
                        <a:spcBef>
                          <a:spcPts val="0"/>
                        </a:spcBef>
                        <a:spcAft>
                          <a:spcPts val="0"/>
                        </a:spcAft>
                        <a:buClrTx/>
                        <a:buSzTx/>
                        <a:buFontTx/>
                        <a:buNone/>
                        <a:tabLst/>
                        <a:defRPr/>
                      </a:pPr>
                      <a:r>
                        <a:rPr lang="en-US" sz="1400" dirty="0">
                          <a:solidFill>
                            <a:schemeClr val="bg2"/>
                          </a:solidFill>
                          <a:latin typeface="Calibri" panose="020F0502020204030204" pitchFamily="34" charset="0"/>
                          <a:ea typeface="Segoe UI" panose="020B0502040204020203" pitchFamily="34" charset="0"/>
                          <a:cs typeface="Segoe UI" panose="020B0502040204020203" pitchFamily="34" charset="0"/>
                        </a:rPr>
                        <a:t>OBSERVATIONS</a:t>
                      </a:r>
                    </a:p>
                  </a:txBody>
                  <a:tcPr>
                    <a:solidFill>
                      <a:schemeClr val="accent3">
                        <a:lumMod val="40000"/>
                        <a:lumOff val="60000"/>
                      </a:schemeClr>
                    </a:solidFill>
                  </a:tcPr>
                </a:tc>
                <a:tc>
                  <a:txBody>
                    <a:bodyPr/>
                    <a:lstStyle/>
                    <a:p>
                      <a:pPr algn="ctr"/>
                      <a:r>
                        <a:rPr lang="en-US" sz="1400" dirty="0">
                          <a:solidFill>
                            <a:schemeClr val="bg2"/>
                          </a:solidFill>
                          <a:latin typeface="Calibri" panose="020F0502020204030204" pitchFamily="34" charset="0"/>
                          <a:ea typeface="Segoe UI" panose="020B0502040204020203" pitchFamily="34" charset="0"/>
                          <a:cs typeface="Segoe UI" panose="020B0502040204020203" pitchFamily="34" charset="0"/>
                        </a:rPr>
                        <a:t>RECOMMENDATIONS</a:t>
                      </a:r>
                    </a:p>
                  </a:txBody>
                  <a:tcPr>
                    <a:solidFill>
                      <a:schemeClr val="accent3">
                        <a:lumMod val="40000"/>
                        <a:lumOff val="60000"/>
                      </a:schemeClr>
                    </a:solidFill>
                  </a:tcPr>
                </a:tc>
                <a:extLst>
                  <a:ext uri="{0D108BD9-81ED-4DB2-BD59-A6C34878D82A}">
                    <a16:rowId xmlns:a16="http://schemas.microsoft.com/office/drawing/2014/main" val="10000"/>
                  </a:ext>
                </a:extLst>
              </a:tr>
              <a:tr h="582353">
                <a:tc>
                  <a:txBody>
                    <a:bodyPr/>
                    <a:lstStyle/>
                    <a:p>
                      <a:pPr marL="0" marR="0" indent="0" algn="l" defTabSz="1218987" rtl="0" eaLnBrk="1" fontAlgn="auto" latinLnBrk="0" hangingPunct="1">
                        <a:lnSpc>
                          <a:spcPct val="100000"/>
                        </a:lnSpc>
                        <a:spcBef>
                          <a:spcPts val="0"/>
                        </a:spcBef>
                        <a:spcAft>
                          <a:spcPts val="0"/>
                        </a:spcAft>
                        <a:buClrTx/>
                        <a:buSzTx/>
                        <a:buFontTx/>
                        <a:buNone/>
                        <a:tabLst/>
                        <a:defRPr/>
                      </a:pPr>
                      <a:endParaRPr lang="en-US" sz="1200" dirty="0"/>
                    </a:p>
                  </a:txBody>
                  <a:tcPr/>
                </a:tc>
                <a:tc>
                  <a:txBody>
                    <a:bodyPr/>
                    <a:lstStyle/>
                    <a:p>
                      <a:pPr marL="0" marR="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100" kern="1200" baseline="0" dirty="0">
                          <a:solidFill>
                            <a:schemeClr val="bg2"/>
                          </a:solidFill>
                          <a:latin typeface="Calibri" panose="020F0502020204030204" pitchFamily="34" charset="0"/>
                          <a:ea typeface="+mn-ea"/>
                          <a:cs typeface="+mn-cs"/>
                        </a:rPr>
                        <a:t>Follow the mentioned checklist for EHPM/EUCN integration</a:t>
                      </a:r>
                    </a:p>
                    <a:p>
                      <a:pPr marL="0" indent="0">
                        <a:buFont typeface="Arial" panose="020B0604020202020204" pitchFamily="34" charset="0"/>
                        <a:buNone/>
                      </a:pPr>
                      <a:endParaRPr lang="en-US" sz="1100" b="1" kern="1200" baseline="0" dirty="0">
                        <a:solidFill>
                          <a:schemeClr val="bg2"/>
                        </a:solidFill>
                        <a:latin typeface="Calibri" panose="020F0502020204030204" pitchFamily="34" charset="0"/>
                        <a:ea typeface="+mn-ea"/>
                        <a:cs typeface="+mn-cs"/>
                      </a:endParaRPr>
                    </a:p>
                  </a:txBody>
                  <a:tcPr/>
                </a:tc>
                <a:tc>
                  <a:txBody>
                    <a:bodyPr/>
                    <a:lstStyle/>
                    <a:p>
                      <a:pPr marL="0" marR="0" indent="0" algn="l" defTabSz="1218987"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100" kern="1200" baseline="0" dirty="0">
                          <a:solidFill>
                            <a:schemeClr val="bg2"/>
                          </a:solidFill>
                          <a:latin typeface="Calibri" panose="020F0502020204030204" pitchFamily="34" charset="0"/>
                          <a:ea typeface="+mn-ea"/>
                          <a:cs typeface="+mn-cs"/>
                        </a:rPr>
                        <a:t>Please see Appendix in Chapter 6 for this checklist items  in the attached document:</a:t>
                      </a:r>
                    </a:p>
                    <a:p>
                      <a:pPr marL="0" marR="0" indent="0" algn="l" defTabSz="1218987"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en-US" sz="1100" kern="1200" dirty="0">
                        <a:solidFill>
                          <a:schemeClr val="tx1"/>
                        </a:solidFill>
                        <a:latin typeface="+mn-lt"/>
                        <a:ea typeface="+mn-ea"/>
                        <a:cs typeface="+mn-cs"/>
                      </a:endParaRPr>
                    </a:p>
                    <a:p>
                      <a:pPr marL="0" marR="0" indent="0" algn="l" defTabSz="1218987"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en-US" sz="1100" kern="1200" dirty="0">
                        <a:solidFill>
                          <a:schemeClr val="tx1"/>
                        </a:solidFill>
                        <a:latin typeface="+mn-lt"/>
                        <a:ea typeface="+mn-ea"/>
                        <a:cs typeface="+mn-cs"/>
                      </a:endParaRPr>
                    </a:p>
                    <a:p>
                      <a:pPr marL="0" marR="0" indent="0" algn="l" defTabSz="1218987"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en-US" sz="1100" kern="1200" dirty="0">
                        <a:solidFill>
                          <a:schemeClr val="tx1"/>
                        </a:solidFill>
                        <a:latin typeface="+mn-lt"/>
                        <a:ea typeface="+mn-ea"/>
                        <a:cs typeface="+mn-cs"/>
                      </a:endParaRPr>
                    </a:p>
                    <a:p>
                      <a:pPr marL="0" marR="0" indent="0" algn="l" defTabSz="1218987" rtl="0" eaLnBrk="1" fontAlgn="auto" latinLnBrk="0" hangingPunct="1">
                        <a:lnSpc>
                          <a:spcPct val="100000"/>
                        </a:lnSpc>
                        <a:spcBef>
                          <a:spcPts val="0"/>
                        </a:spcBef>
                        <a:spcAft>
                          <a:spcPts val="0"/>
                        </a:spcAft>
                        <a:buClrTx/>
                        <a:buSzTx/>
                        <a:buFontTx/>
                        <a:buNone/>
                        <a:tabLst/>
                        <a:defRPr/>
                      </a:pPr>
                      <a:endParaRPr lang="en-US" sz="1100" dirty="0">
                        <a:solidFill>
                          <a:schemeClr val="bg2"/>
                        </a:solidFill>
                        <a:latin typeface="Calibri" panose="020F0502020204030204" pitchFamily="34" charset="0"/>
                      </a:endParaRPr>
                    </a:p>
                  </a:txBody>
                  <a:tcPr/>
                </a:tc>
                <a:extLst>
                  <a:ext uri="{0D108BD9-81ED-4DB2-BD59-A6C34878D82A}">
                    <a16:rowId xmlns:a16="http://schemas.microsoft.com/office/drawing/2014/main" val="10001"/>
                  </a:ext>
                </a:extLst>
              </a:tr>
              <a:tr h="582353">
                <a:tc>
                  <a:txBody>
                    <a:bodyPr/>
                    <a:lstStyle/>
                    <a:p>
                      <a:pPr marL="0" marR="0" indent="0" algn="l" defTabSz="1218987" rtl="0" eaLnBrk="1" fontAlgn="auto" latinLnBrk="0" hangingPunct="1">
                        <a:lnSpc>
                          <a:spcPct val="100000"/>
                        </a:lnSpc>
                        <a:spcBef>
                          <a:spcPts val="0"/>
                        </a:spcBef>
                        <a:spcAft>
                          <a:spcPts val="0"/>
                        </a:spcAft>
                        <a:buClrTx/>
                        <a:buSzTx/>
                        <a:buFontTx/>
                        <a:buNone/>
                        <a:tabLst/>
                        <a:defRPr/>
                      </a:pPr>
                      <a:endParaRPr lang="en-US" sz="1200" dirty="0"/>
                    </a:p>
                  </a:txBody>
                  <a:tcPr/>
                </a:tc>
                <a:tc>
                  <a:txBody>
                    <a:bodyPr/>
                    <a:lstStyle/>
                    <a:p>
                      <a:pPr marL="0" indent="0">
                        <a:buFont typeface="Arial" panose="020B0604020202020204" pitchFamily="34" charset="0"/>
                        <a:buNone/>
                      </a:pPr>
                      <a:r>
                        <a:rPr lang="en-US" sz="1100" kern="1200" baseline="0" dirty="0">
                          <a:solidFill>
                            <a:schemeClr val="bg2"/>
                          </a:solidFill>
                          <a:latin typeface="Calibri" panose="020F0502020204030204" pitchFamily="34" charset="0"/>
                          <a:ea typeface="+mn-ea"/>
                          <a:cs typeface="+mn-cs"/>
                        </a:rPr>
                        <a:t>If using the router in the network:</a:t>
                      </a:r>
                    </a:p>
                    <a:p>
                      <a:pPr marL="0" indent="0">
                        <a:buFont typeface="Arial" panose="020B0604020202020204" pitchFamily="34" charset="0"/>
                        <a:buNone/>
                      </a:pPr>
                      <a:r>
                        <a:rPr lang="en-US" sz="1100" kern="1200" baseline="0" dirty="0">
                          <a:solidFill>
                            <a:schemeClr val="bg2"/>
                          </a:solidFill>
                          <a:latin typeface="Calibri" panose="020F0502020204030204" pitchFamily="34" charset="0"/>
                          <a:ea typeface="+mn-ea"/>
                          <a:cs typeface="+mn-cs"/>
                        </a:rPr>
                        <a:t>Ensure that router port , which is connected to the L2 switch must configure with the below commands :</a:t>
                      </a:r>
                    </a:p>
                    <a:p>
                      <a:pPr marL="0" indent="0">
                        <a:buFont typeface="Arial" panose="020B0604020202020204" pitchFamily="34" charset="0"/>
                        <a:buNone/>
                      </a:pPr>
                      <a:r>
                        <a:rPr lang="en-US" sz="1100" b="1" kern="1200" baseline="0" dirty="0">
                          <a:solidFill>
                            <a:schemeClr val="bg2"/>
                          </a:solidFill>
                          <a:latin typeface="Calibri" panose="020F0502020204030204" pitchFamily="34" charset="0"/>
                          <a:ea typeface="+mn-ea"/>
                          <a:cs typeface="+mn-cs"/>
                        </a:rPr>
                        <a:t>no </a:t>
                      </a:r>
                      <a:r>
                        <a:rPr lang="en-US" sz="1100" b="1" kern="1200" baseline="0" dirty="0" err="1">
                          <a:solidFill>
                            <a:schemeClr val="bg2"/>
                          </a:solidFill>
                          <a:latin typeface="Calibri" panose="020F0502020204030204" pitchFamily="34" charset="0"/>
                          <a:ea typeface="+mn-ea"/>
                          <a:cs typeface="+mn-cs"/>
                        </a:rPr>
                        <a:t>ip</a:t>
                      </a:r>
                      <a:r>
                        <a:rPr lang="en-US" sz="1100" b="1" kern="1200" baseline="0" dirty="0">
                          <a:solidFill>
                            <a:schemeClr val="bg2"/>
                          </a:solidFill>
                          <a:latin typeface="Calibri" panose="020F0502020204030204" pitchFamily="34" charset="0"/>
                          <a:ea typeface="+mn-ea"/>
                          <a:cs typeface="+mn-cs"/>
                        </a:rPr>
                        <a:t> redirects </a:t>
                      </a:r>
                    </a:p>
                    <a:p>
                      <a:pPr marL="0" indent="0">
                        <a:buFont typeface="Arial" panose="020B0604020202020204" pitchFamily="34" charset="0"/>
                        <a:buNone/>
                      </a:pPr>
                      <a:r>
                        <a:rPr lang="en-US" sz="1100" b="1" kern="1200" baseline="0" dirty="0">
                          <a:solidFill>
                            <a:schemeClr val="bg2"/>
                          </a:solidFill>
                          <a:latin typeface="Calibri" panose="020F0502020204030204" pitchFamily="34" charset="0"/>
                          <a:ea typeface="+mn-ea"/>
                          <a:cs typeface="+mn-cs"/>
                        </a:rPr>
                        <a:t>no </a:t>
                      </a:r>
                      <a:r>
                        <a:rPr lang="en-US" sz="1100" b="1" kern="1200" baseline="0" dirty="0" err="1">
                          <a:solidFill>
                            <a:schemeClr val="bg2"/>
                          </a:solidFill>
                          <a:latin typeface="Calibri" panose="020F0502020204030204" pitchFamily="34" charset="0"/>
                          <a:ea typeface="+mn-ea"/>
                          <a:cs typeface="+mn-cs"/>
                        </a:rPr>
                        <a:t>ip</a:t>
                      </a:r>
                      <a:r>
                        <a:rPr lang="en-US" sz="1100" b="1" kern="1200" baseline="0" dirty="0">
                          <a:solidFill>
                            <a:schemeClr val="bg2"/>
                          </a:solidFill>
                          <a:latin typeface="Calibri" panose="020F0502020204030204" pitchFamily="34" charset="0"/>
                          <a:ea typeface="+mn-ea"/>
                          <a:cs typeface="+mn-cs"/>
                        </a:rPr>
                        <a:t> </a:t>
                      </a:r>
                      <a:r>
                        <a:rPr lang="en-US" sz="1100" b="1" kern="1200" baseline="0" dirty="0" err="1">
                          <a:solidFill>
                            <a:schemeClr val="bg2"/>
                          </a:solidFill>
                          <a:latin typeface="Calibri" panose="020F0502020204030204" pitchFamily="34" charset="0"/>
                          <a:ea typeface="+mn-ea"/>
                          <a:cs typeface="+mn-cs"/>
                        </a:rPr>
                        <a:t>unreachables</a:t>
                      </a:r>
                      <a:endParaRPr lang="en-US" sz="1100" b="1" kern="1200" baseline="0" dirty="0">
                        <a:solidFill>
                          <a:schemeClr val="bg2"/>
                        </a:solidFill>
                        <a:latin typeface="Calibri" panose="020F0502020204030204" pitchFamily="34" charset="0"/>
                        <a:ea typeface="+mn-ea"/>
                        <a:cs typeface="+mn-cs"/>
                      </a:endParaRPr>
                    </a:p>
                    <a:p>
                      <a:pPr marL="0" indent="0">
                        <a:buFont typeface="Arial" panose="020B0604020202020204" pitchFamily="34" charset="0"/>
                        <a:buNone/>
                      </a:pPr>
                      <a:r>
                        <a:rPr lang="en-US" sz="1100" b="1" kern="1200" baseline="0" dirty="0">
                          <a:solidFill>
                            <a:schemeClr val="bg2"/>
                          </a:solidFill>
                          <a:latin typeface="Calibri" panose="020F0502020204030204" pitchFamily="34" charset="0"/>
                          <a:ea typeface="+mn-ea"/>
                          <a:cs typeface="+mn-cs"/>
                        </a:rPr>
                        <a:t> no </a:t>
                      </a:r>
                      <a:r>
                        <a:rPr lang="en-US" sz="1100" b="1" kern="1200" baseline="0" dirty="0" err="1">
                          <a:solidFill>
                            <a:schemeClr val="bg2"/>
                          </a:solidFill>
                          <a:latin typeface="Calibri" panose="020F0502020204030204" pitchFamily="34" charset="0"/>
                          <a:ea typeface="+mn-ea"/>
                          <a:cs typeface="+mn-cs"/>
                        </a:rPr>
                        <a:t>ip</a:t>
                      </a:r>
                      <a:r>
                        <a:rPr lang="en-US" sz="1100" b="1" kern="1200" baseline="0" dirty="0">
                          <a:solidFill>
                            <a:schemeClr val="bg2"/>
                          </a:solidFill>
                          <a:latin typeface="Calibri" panose="020F0502020204030204" pitchFamily="34" charset="0"/>
                          <a:ea typeface="+mn-ea"/>
                          <a:cs typeface="+mn-cs"/>
                        </a:rPr>
                        <a:t> proxy-</a:t>
                      </a:r>
                      <a:r>
                        <a:rPr lang="en-US" sz="1100" b="1" kern="1200" baseline="0" dirty="0" err="1">
                          <a:solidFill>
                            <a:schemeClr val="bg2"/>
                          </a:solidFill>
                          <a:latin typeface="Calibri" panose="020F0502020204030204" pitchFamily="34" charset="0"/>
                          <a:ea typeface="+mn-ea"/>
                          <a:cs typeface="+mn-cs"/>
                        </a:rPr>
                        <a:t>arp</a:t>
                      </a:r>
                      <a:endParaRPr lang="en-US" sz="1100" b="1" kern="1200" baseline="0" dirty="0">
                        <a:solidFill>
                          <a:schemeClr val="bg2"/>
                        </a:solidFill>
                        <a:latin typeface="Calibri" panose="020F0502020204030204" pitchFamily="34" charset="0"/>
                        <a:ea typeface="+mn-ea"/>
                        <a:cs typeface="+mn-cs"/>
                      </a:endParaRPr>
                    </a:p>
                    <a:p>
                      <a:pPr marL="0" indent="0">
                        <a:buFont typeface="Arial" panose="020B0604020202020204" pitchFamily="34" charset="0"/>
                        <a:buNone/>
                      </a:pPr>
                      <a:r>
                        <a:rPr lang="en-US" sz="1100" b="1" kern="1200" baseline="0" dirty="0">
                          <a:solidFill>
                            <a:schemeClr val="bg2"/>
                          </a:solidFill>
                          <a:latin typeface="Calibri" panose="020F0502020204030204" pitchFamily="34" charset="0"/>
                          <a:ea typeface="+mn-ea"/>
                          <a:cs typeface="+mn-cs"/>
                        </a:rPr>
                        <a:t> no </a:t>
                      </a:r>
                      <a:r>
                        <a:rPr lang="en-US" sz="1100" b="1" kern="1200" baseline="0" dirty="0" err="1">
                          <a:solidFill>
                            <a:schemeClr val="bg2"/>
                          </a:solidFill>
                          <a:latin typeface="Calibri" panose="020F0502020204030204" pitchFamily="34" charset="0"/>
                          <a:ea typeface="+mn-ea"/>
                          <a:cs typeface="+mn-cs"/>
                        </a:rPr>
                        <a:t>ip</a:t>
                      </a:r>
                      <a:r>
                        <a:rPr lang="en-US" sz="1100" b="1" kern="1200" baseline="0" dirty="0">
                          <a:solidFill>
                            <a:schemeClr val="bg2"/>
                          </a:solidFill>
                          <a:latin typeface="Calibri" panose="020F0502020204030204" pitchFamily="34" charset="0"/>
                          <a:ea typeface="+mn-ea"/>
                          <a:cs typeface="+mn-cs"/>
                        </a:rPr>
                        <a:t> </a:t>
                      </a:r>
                      <a:r>
                        <a:rPr lang="en-US" sz="1100" b="1" kern="1200" baseline="0" dirty="0" err="1">
                          <a:solidFill>
                            <a:schemeClr val="bg2"/>
                          </a:solidFill>
                          <a:latin typeface="Calibri" panose="020F0502020204030204" pitchFamily="34" charset="0"/>
                          <a:ea typeface="+mn-ea"/>
                          <a:cs typeface="+mn-cs"/>
                        </a:rPr>
                        <a:t>mroute</a:t>
                      </a:r>
                      <a:r>
                        <a:rPr lang="en-US" sz="1100" b="1" kern="1200" baseline="0" dirty="0">
                          <a:solidFill>
                            <a:schemeClr val="bg2"/>
                          </a:solidFill>
                          <a:latin typeface="Calibri" panose="020F0502020204030204" pitchFamily="34" charset="0"/>
                          <a:ea typeface="+mn-ea"/>
                          <a:cs typeface="+mn-cs"/>
                        </a:rPr>
                        <a:t>-cache</a:t>
                      </a:r>
                    </a:p>
                  </a:txBody>
                  <a:tcPr/>
                </a:tc>
                <a:tc>
                  <a:txBody>
                    <a:bodyPr/>
                    <a:lstStyle/>
                    <a:p>
                      <a:pPr marL="0" marR="0" indent="0" algn="l" defTabSz="1218987" rtl="0" eaLnBrk="1" fontAlgn="auto" latinLnBrk="0" hangingPunct="1">
                        <a:lnSpc>
                          <a:spcPct val="100000"/>
                        </a:lnSpc>
                        <a:spcBef>
                          <a:spcPts val="0"/>
                        </a:spcBef>
                        <a:spcAft>
                          <a:spcPts val="0"/>
                        </a:spcAft>
                        <a:buClrTx/>
                        <a:buSzTx/>
                        <a:buFontTx/>
                        <a:buNone/>
                        <a:tabLst/>
                        <a:defRPr/>
                      </a:pPr>
                      <a:endParaRPr lang="en-US" sz="1100" dirty="0">
                        <a:solidFill>
                          <a:schemeClr val="bg2"/>
                        </a:solidFill>
                        <a:latin typeface="Calibri" panose="020F0502020204030204" pitchFamily="34" charset="0"/>
                      </a:endParaRPr>
                    </a:p>
                  </a:txBody>
                  <a:tcPr/>
                </a:tc>
                <a:extLst>
                  <a:ext uri="{0D108BD9-81ED-4DB2-BD59-A6C34878D82A}">
                    <a16:rowId xmlns:a16="http://schemas.microsoft.com/office/drawing/2014/main" val="10002"/>
                  </a:ext>
                </a:extLst>
              </a:tr>
              <a:tr h="582353">
                <a:tc>
                  <a:txBody>
                    <a:bodyPr/>
                    <a:lstStyle/>
                    <a:p>
                      <a:pPr marL="0" marR="0" indent="0" algn="l" defTabSz="1218987" rtl="0" eaLnBrk="1" fontAlgn="auto" latinLnBrk="0" hangingPunct="1">
                        <a:lnSpc>
                          <a:spcPct val="100000"/>
                        </a:lnSpc>
                        <a:spcBef>
                          <a:spcPts val="0"/>
                        </a:spcBef>
                        <a:spcAft>
                          <a:spcPts val="0"/>
                        </a:spcAft>
                        <a:buClrTx/>
                        <a:buSzTx/>
                        <a:buFontTx/>
                        <a:buNone/>
                        <a:tabLst/>
                        <a:defRPr/>
                      </a:pPr>
                      <a:endParaRPr lang="en-US" sz="1200" dirty="0"/>
                    </a:p>
                  </a:txBody>
                  <a:tcPr/>
                </a:tc>
                <a:tc>
                  <a:txBody>
                    <a:bodyPr/>
                    <a:lstStyle/>
                    <a:p>
                      <a:pPr marL="0" marR="0" indent="0" algn="l" defTabSz="1218987" rtl="0" eaLnBrk="1" fontAlgn="auto" latinLnBrk="0" hangingPunct="1">
                        <a:lnSpc>
                          <a:spcPct val="100000"/>
                        </a:lnSpc>
                        <a:spcBef>
                          <a:spcPts val="0"/>
                        </a:spcBef>
                        <a:spcAft>
                          <a:spcPts val="0"/>
                        </a:spcAft>
                        <a:buClrTx/>
                        <a:buSzTx/>
                        <a:buFontTx/>
                        <a:buNone/>
                        <a:tabLst/>
                        <a:defRPr/>
                      </a:pPr>
                      <a:r>
                        <a:rPr lang="en-US" sz="1100" kern="1200" baseline="0" dirty="0">
                          <a:solidFill>
                            <a:schemeClr val="bg2"/>
                          </a:solidFill>
                          <a:latin typeface="Calibri" panose="020F0502020204030204" pitchFamily="34" charset="0"/>
                          <a:ea typeface="+mn-ea"/>
                          <a:cs typeface="+mn-cs"/>
                        </a:rPr>
                        <a:t>Refer the attached Excel sheet  from Appendix – C   “</a:t>
                      </a:r>
                      <a:r>
                        <a:rPr lang="en-US" sz="1100" b="1" kern="1200" baseline="0" dirty="0">
                          <a:solidFill>
                            <a:schemeClr val="bg2"/>
                          </a:solidFill>
                          <a:latin typeface="Calibri" panose="020F0502020204030204" pitchFamily="34" charset="0"/>
                          <a:ea typeface="+mn-ea"/>
                          <a:cs typeface="+mn-cs"/>
                        </a:rPr>
                        <a:t>Switch DataAnalysis_199862.xlsx</a:t>
                      </a:r>
                      <a:r>
                        <a:rPr lang="en-US" sz="1100" kern="1200" baseline="0" dirty="0">
                          <a:solidFill>
                            <a:schemeClr val="bg2"/>
                          </a:solidFill>
                          <a:latin typeface="Calibri" panose="020F0502020204030204" pitchFamily="34" charset="0"/>
                          <a:ea typeface="+mn-ea"/>
                          <a:cs typeface="+mn-cs"/>
                        </a:rPr>
                        <a:t>” for further details </a:t>
                      </a:r>
                    </a:p>
                  </a:txBody>
                  <a:tcPr/>
                </a:tc>
                <a:tc>
                  <a:txBody>
                    <a:bodyPr/>
                    <a:lstStyle/>
                    <a:p>
                      <a:pPr marL="0" marR="0" indent="0" algn="l" defTabSz="1218987" rtl="0" eaLnBrk="1" fontAlgn="auto" latinLnBrk="0" hangingPunct="1">
                        <a:lnSpc>
                          <a:spcPct val="100000"/>
                        </a:lnSpc>
                        <a:spcBef>
                          <a:spcPts val="0"/>
                        </a:spcBef>
                        <a:spcAft>
                          <a:spcPts val="0"/>
                        </a:spcAft>
                        <a:buClrTx/>
                        <a:buSzTx/>
                        <a:buFontTx/>
                        <a:buNone/>
                        <a:tabLst/>
                        <a:defRPr/>
                      </a:pPr>
                      <a:endParaRPr lang="en-US" sz="1100" dirty="0">
                        <a:solidFill>
                          <a:schemeClr val="bg2"/>
                        </a:solidFill>
                        <a:latin typeface="Calibri" panose="020F0502020204030204" pitchFamily="34" charset="0"/>
                      </a:endParaRPr>
                    </a:p>
                  </a:txBody>
                  <a:tcPr/>
                </a:tc>
                <a:extLst>
                  <a:ext uri="{0D108BD9-81ED-4DB2-BD59-A6C34878D82A}">
                    <a16:rowId xmlns:a16="http://schemas.microsoft.com/office/drawing/2014/main" val="10003"/>
                  </a:ext>
                </a:extLst>
              </a:tr>
              <a:tr h="582353">
                <a:tc>
                  <a:txBody>
                    <a:bodyPr/>
                    <a:lstStyle/>
                    <a:p>
                      <a:pPr marL="0" marR="0" indent="0" algn="l" defTabSz="1218987" rtl="0" eaLnBrk="1" fontAlgn="auto" latinLnBrk="0" hangingPunct="1">
                        <a:lnSpc>
                          <a:spcPct val="100000"/>
                        </a:lnSpc>
                        <a:spcBef>
                          <a:spcPts val="0"/>
                        </a:spcBef>
                        <a:spcAft>
                          <a:spcPts val="0"/>
                        </a:spcAft>
                        <a:buClrTx/>
                        <a:buSzTx/>
                        <a:buFontTx/>
                        <a:buNone/>
                        <a:tabLst/>
                        <a:defRPr/>
                      </a:pPr>
                      <a:endParaRPr lang="en-US" sz="1200" dirty="0"/>
                    </a:p>
                  </a:txBody>
                  <a:tcPr/>
                </a:tc>
                <a:tc>
                  <a:txBody>
                    <a:bodyPr/>
                    <a:lstStyle/>
                    <a:p>
                      <a:pPr marL="0" marR="0" indent="0" algn="l" defTabSz="1218987" rtl="0" eaLnBrk="1" fontAlgn="auto" latinLnBrk="0" hangingPunct="1">
                        <a:lnSpc>
                          <a:spcPct val="100000"/>
                        </a:lnSpc>
                        <a:spcBef>
                          <a:spcPts val="0"/>
                        </a:spcBef>
                        <a:spcAft>
                          <a:spcPts val="0"/>
                        </a:spcAft>
                        <a:buClrTx/>
                        <a:buSzTx/>
                        <a:buFontTx/>
                        <a:buNone/>
                        <a:tabLst/>
                        <a:defRPr/>
                      </a:pPr>
                      <a:r>
                        <a:rPr lang="en-US" sz="1100" kern="1200" baseline="0" dirty="0">
                          <a:solidFill>
                            <a:schemeClr val="bg2"/>
                          </a:solidFill>
                          <a:latin typeface="Calibri" panose="020F0502020204030204" pitchFamily="34" charset="0"/>
                          <a:ea typeface="+mn-ea"/>
                          <a:cs typeface="+mn-cs"/>
                        </a:rPr>
                        <a:t>Discrepancies are observed in NIC settings configurations on FTE Nodes. Refer attached  Excel sheet  from Appendix – C   “</a:t>
                      </a:r>
                      <a:r>
                        <a:rPr lang="en-US" sz="1100" b="1" kern="1200" baseline="0" dirty="0">
                          <a:solidFill>
                            <a:schemeClr val="bg2"/>
                          </a:solidFill>
                          <a:latin typeface="Calibri" panose="020F0502020204030204" pitchFamily="34" charset="0"/>
                          <a:ea typeface="+mn-ea"/>
                          <a:cs typeface="+mn-cs"/>
                        </a:rPr>
                        <a:t>FTE Checker output Analysis_199862.xlsx</a:t>
                      </a:r>
                      <a:r>
                        <a:rPr lang="en-US" sz="1100" kern="1200" baseline="0" dirty="0">
                          <a:solidFill>
                            <a:schemeClr val="bg2"/>
                          </a:solidFill>
                          <a:latin typeface="Calibri" panose="020F0502020204030204" pitchFamily="34" charset="0"/>
                          <a:ea typeface="+mn-ea"/>
                          <a:cs typeface="+mn-cs"/>
                        </a:rPr>
                        <a:t>”  for further details </a:t>
                      </a:r>
                    </a:p>
                  </a:txBody>
                  <a:tcPr/>
                </a:tc>
                <a:tc>
                  <a:txBody>
                    <a:bodyPr/>
                    <a:lstStyle/>
                    <a:p>
                      <a:pPr marL="0" marR="0" indent="0" algn="l" defTabSz="1218987" rtl="0" eaLnBrk="1" fontAlgn="auto" latinLnBrk="0" hangingPunct="1">
                        <a:lnSpc>
                          <a:spcPct val="100000"/>
                        </a:lnSpc>
                        <a:spcBef>
                          <a:spcPts val="0"/>
                        </a:spcBef>
                        <a:spcAft>
                          <a:spcPts val="0"/>
                        </a:spcAft>
                        <a:buClrTx/>
                        <a:buSzTx/>
                        <a:buFontTx/>
                        <a:buNone/>
                        <a:tabLst/>
                        <a:defRPr/>
                      </a:pPr>
                      <a:endParaRPr lang="en-US" sz="1100" dirty="0">
                        <a:solidFill>
                          <a:schemeClr val="bg2"/>
                        </a:solidFill>
                        <a:latin typeface="Calibri" panose="020F0502020204030204" pitchFamily="34" charset="0"/>
                      </a:endParaRPr>
                    </a:p>
                  </a:txBody>
                  <a:tcPr/>
                </a:tc>
                <a:extLst>
                  <a:ext uri="{0D108BD9-81ED-4DB2-BD59-A6C34878D82A}">
                    <a16:rowId xmlns:a16="http://schemas.microsoft.com/office/drawing/2014/main" val="10004"/>
                  </a:ext>
                </a:extLst>
              </a:tr>
              <a:tr h="582353">
                <a:tc>
                  <a:txBody>
                    <a:bodyPr/>
                    <a:lstStyle/>
                    <a:p>
                      <a:pPr marL="0" marR="0" indent="0" algn="l" defTabSz="1218987" rtl="0" eaLnBrk="1" fontAlgn="auto" latinLnBrk="0" hangingPunct="1">
                        <a:lnSpc>
                          <a:spcPct val="100000"/>
                        </a:lnSpc>
                        <a:spcBef>
                          <a:spcPts val="0"/>
                        </a:spcBef>
                        <a:spcAft>
                          <a:spcPts val="0"/>
                        </a:spcAft>
                        <a:buClrTx/>
                        <a:buSzTx/>
                        <a:buFontTx/>
                        <a:buNone/>
                        <a:tabLst/>
                        <a:defRPr/>
                      </a:pPr>
                      <a:endParaRPr lang="en-US" sz="1200" dirty="0"/>
                    </a:p>
                  </a:txBody>
                  <a:tcPr/>
                </a:tc>
                <a:tc>
                  <a:txBody>
                    <a:bodyPr/>
                    <a:lstStyle/>
                    <a:p>
                      <a:pPr marL="0" marR="0" indent="0" algn="l" defTabSz="1218987" rtl="0" eaLnBrk="1" fontAlgn="auto" latinLnBrk="0" hangingPunct="1">
                        <a:lnSpc>
                          <a:spcPct val="100000"/>
                        </a:lnSpc>
                        <a:spcBef>
                          <a:spcPts val="0"/>
                        </a:spcBef>
                        <a:spcAft>
                          <a:spcPts val="0"/>
                        </a:spcAft>
                        <a:buClrTx/>
                        <a:buSzTx/>
                        <a:buFontTx/>
                        <a:buNone/>
                        <a:tabLst/>
                        <a:defRPr/>
                      </a:pPr>
                      <a:r>
                        <a:rPr lang="en-US" sz="1100" kern="1200" baseline="0" dirty="0">
                          <a:solidFill>
                            <a:schemeClr val="bg2"/>
                          </a:solidFill>
                          <a:latin typeface="Calibri" panose="020F0502020204030204" pitchFamily="34" charset="0"/>
                          <a:ea typeface="+mn-ea"/>
                          <a:cs typeface="+mn-cs"/>
                        </a:rPr>
                        <a:t>Honeywell recommendation is not to configure hosts file in DC for any hosts which are already part of the DNS server. Refer </a:t>
                      </a:r>
                      <a:r>
                        <a:rPr lang="en-GB" sz="1100" kern="1200" baseline="0" dirty="0">
                          <a:solidFill>
                            <a:schemeClr val="bg2"/>
                          </a:solidFill>
                          <a:latin typeface="Calibri" panose="020F0502020204030204" pitchFamily="34" charset="0"/>
                          <a:ea typeface="+mn-ea"/>
                          <a:cs typeface="+mn-cs"/>
                        </a:rPr>
                        <a:t>the section Number  23,27,28 &amp; 29 of attached “TAC_Experion_Audit_Network_rev13.pdf”  about DC related configurations.</a:t>
                      </a:r>
                    </a:p>
                    <a:p>
                      <a:pPr marL="0" marR="0" indent="0" algn="l" defTabSz="1218987" rtl="0" eaLnBrk="1" fontAlgn="auto" latinLnBrk="0" hangingPunct="1">
                        <a:lnSpc>
                          <a:spcPct val="100000"/>
                        </a:lnSpc>
                        <a:spcBef>
                          <a:spcPts val="0"/>
                        </a:spcBef>
                        <a:spcAft>
                          <a:spcPts val="0"/>
                        </a:spcAft>
                        <a:buClrTx/>
                        <a:buSzTx/>
                        <a:buFontTx/>
                        <a:buNone/>
                        <a:tabLst/>
                        <a:defRPr/>
                      </a:pPr>
                      <a:endParaRPr lang="en-US" sz="1100" kern="1200" baseline="0" dirty="0">
                        <a:solidFill>
                          <a:schemeClr val="bg2"/>
                        </a:solidFill>
                        <a:latin typeface="Calibri" panose="020F0502020204030204" pitchFamily="34" charset="0"/>
                        <a:ea typeface="+mn-ea"/>
                        <a:cs typeface="+mn-cs"/>
                      </a:endParaRPr>
                    </a:p>
                  </a:txBody>
                  <a:tcPr/>
                </a:tc>
                <a:tc>
                  <a:txBody>
                    <a:bodyPr/>
                    <a:lstStyle/>
                    <a:p>
                      <a:pPr marL="0" marR="0" indent="0" algn="l" defTabSz="1218987" rtl="0" eaLnBrk="1" fontAlgn="auto" latinLnBrk="0" hangingPunct="1">
                        <a:lnSpc>
                          <a:spcPct val="100000"/>
                        </a:lnSpc>
                        <a:spcBef>
                          <a:spcPts val="0"/>
                        </a:spcBef>
                        <a:spcAft>
                          <a:spcPts val="0"/>
                        </a:spcAft>
                        <a:buClrTx/>
                        <a:buSzTx/>
                        <a:buFontTx/>
                        <a:buNone/>
                        <a:tabLst/>
                        <a:defRPr/>
                      </a:pPr>
                      <a:endParaRPr lang="en-US" sz="1100" dirty="0">
                        <a:solidFill>
                          <a:schemeClr val="bg2"/>
                        </a:solidFill>
                        <a:latin typeface="Calibri" panose="020F0502020204030204" pitchFamily="34" charset="0"/>
                      </a:endParaRPr>
                    </a:p>
                    <a:p>
                      <a:pPr marL="0" marR="0" indent="0" algn="l" defTabSz="1218987" rtl="0" eaLnBrk="1" fontAlgn="auto" latinLnBrk="0" hangingPunct="1">
                        <a:lnSpc>
                          <a:spcPct val="100000"/>
                        </a:lnSpc>
                        <a:spcBef>
                          <a:spcPts val="0"/>
                        </a:spcBef>
                        <a:spcAft>
                          <a:spcPts val="0"/>
                        </a:spcAft>
                        <a:buClrTx/>
                        <a:buSzTx/>
                        <a:buFontTx/>
                        <a:buNone/>
                        <a:tabLst/>
                        <a:defRPr/>
                      </a:pPr>
                      <a:endParaRPr lang="en-US" sz="1100" dirty="0">
                        <a:solidFill>
                          <a:schemeClr val="bg2"/>
                        </a:solidFill>
                        <a:latin typeface="Calibri" panose="020F0502020204030204" pitchFamily="34" charset="0"/>
                      </a:endParaRPr>
                    </a:p>
                    <a:p>
                      <a:pPr marL="0" marR="0" indent="0" algn="l" defTabSz="1218987" rtl="0" eaLnBrk="1" fontAlgn="auto" latinLnBrk="0" hangingPunct="1">
                        <a:lnSpc>
                          <a:spcPct val="100000"/>
                        </a:lnSpc>
                        <a:spcBef>
                          <a:spcPts val="0"/>
                        </a:spcBef>
                        <a:spcAft>
                          <a:spcPts val="0"/>
                        </a:spcAft>
                        <a:buClrTx/>
                        <a:buSzTx/>
                        <a:buFontTx/>
                        <a:buNone/>
                        <a:tabLst/>
                        <a:defRPr/>
                      </a:pPr>
                      <a:endParaRPr lang="en-US" sz="1100" dirty="0">
                        <a:solidFill>
                          <a:schemeClr val="bg2"/>
                        </a:solidFill>
                        <a:latin typeface="Calibri" panose="020F0502020204030204" pitchFamily="34" charset="0"/>
                      </a:endParaRPr>
                    </a:p>
                    <a:p>
                      <a:pPr marL="0" marR="0" indent="0" algn="l" defTabSz="1218987" rtl="0" eaLnBrk="1" fontAlgn="auto" latinLnBrk="0" hangingPunct="1">
                        <a:lnSpc>
                          <a:spcPct val="100000"/>
                        </a:lnSpc>
                        <a:spcBef>
                          <a:spcPts val="0"/>
                        </a:spcBef>
                        <a:spcAft>
                          <a:spcPts val="0"/>
                        </a:spcAft>
                        <a:buClrTx/>
                        <a:buSzTx/>
                        <a:buFontTx/>
                        <a:buNone/>
                        <a:tabLst/>
                        <a:defRPr/>
                      </a:pPr>
                      <a:endParaRPr lang="en-US" sz="1100" dirty="0">
                        <a:solidFill>
                          <a:schemeClr val="bg2"/>
                        </a:solidFill>
                        <a:latin typeface="Calibri" panose="020F0502020204030204" pitchFamily="34" charset="0"/>
                      </a:endParaRPr>
                    </a:p>
                    <a:p>
                      <a:pPr marL="0" marR="0" indent="0" algn="l" defTabSz="1218987" rtl="0" eaLnBrk="1" fontAlgn="auto" latinLnBrk="0" hangingPunct="1">
                        <a:lnSpc>
                          <a:spcPct val="100000"/>
                        </a:lnSpc>
                        <a:spcBef>
                          <a:spcPts val="0"/>
                        </a:spcBef>
                        <a:spcAft>
                          <a:spcPts val="0"/>
                        </a:spcAft>
                        <a:buClrTx/>
                        <a:buSzTx/>
                        <a:buFontTx/>
                        <a:buNone/>
                        <a:tabLst/>
                        <a:defRPr/>
                      </a:pPr>
                      <a:endParaRPr lang="en-US" sz="1100" dirty="0">
                        <a:solidFill>
                          <a:schemeClr val="bg2"/>
                        </a:solidFill>
                        <a:latin typeface="Calibri" panose="020F0502020204030204" pitchFamily="34" charset="0"/>
                      </a:endParaRPr>
                    </a:p>
                  </a:txBody>
                  <a:tcPr/>
                </a:tc>
                <a:extLst>
                  <a:ext uri="{0D108BD9-81ED-4DB2-BD59-A6C34878D82A}">
                    <a16:rowId xmlns:a16="http://schemas.microsoft.com/office/drawing/2014/main" val="10005"/>
                  </a:ext>
                </a:extLst>
              </a:tr>
            </a:tbl>
          </a:graphicData>
        </a:graphic>
      </p:graphicFrame>
      <p:pic>
        <p:nvPicPr>
          <p:cNvPr id="38" name="Picture 3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2597" y="2890026"/>
            <a:ext cx="457200" cy="375985"/>
          </a:xfrm>
          <a:prstGeom prst="rect">
            <a:avLst/>
          </a:prstGeom>
        </p:spPr>
      </p:pic>
      <p:pic>
        <p:nvPicPr>
          <p:cNvPr id="19" name="Picture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4751" y="3830543"/>
            <a:ext cx="457200" cy="375985"/>
          </a:xfrm>
          <a:prstGeom prst="rect">
            <a:avLst/>
          </a:prstGeom>
        </p:spPr>
      </p:pic>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9912" y="4415953"/>
            <a:ext cx="457200" cy="375985"/>
          </a:xfrm>
          <a:prstGeom prst="rect">
            <a:avLst/>
          </a:prstGeom>
        </p:spPr>
      </p:pic>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39918" y="5260726"/>
            <a:ext cx="457200" cy="355825"/>
          </a:xfrm>
          <a:prstGeom prst="rect">
            <a:avLst/>
          </a:prstGeom>
        </p:spPr>
      </p:pic>
      <p:pic>
        <p:nvPicPr>
          <p:cNvPr id="13" name="Picture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2257" y="1693298"/>
            <a:ext cx="457200" cy="355825"/>
          </a:xfrm>
          <a:prstGeom prst="rect">
            <a:avLst/>
          </a:prstGeom>
        </p:spPr>
      </p:pic>
      <p:graphicFrame>
        <p:nvGraphicFramePr>
          <p:cNvPr id="14" name="Object 13"/>
          <p:cNvGraphicFramePr>
            <a:graphicFrameLocks noChangeAspect="1"/>
          </p:cNvGraphicFramePr>
          <p:nvPr>
            <p:extLst>
              <p:ext uri="{D42A27DB-BD31-4B8C-83A1-F6EECF244321}">
                <p14:modId xmlns:p14="http://schemas.microsoft.com/office/powerpoint/2010/main" val="3904779374"/>
              </p:ext>
            </p:extLst>
          </p:nvPr>
        </p:nvGraphicFramePr>
        <p:xfrm>
          <a:off x="8725485" y="1871210"/>
          <a:ext cx="914400" cy="771525"/>
        </p:xfrm>
        <a:graphic>
          <a:graphicData uri="http://schemas.openxmlformats.org/presentationml/2006/ole">
            <mc:AlternateContent xmlns:mc="http://schemas.openxmlformats.org/markup-compatibility/2006">
              <mc:Choice xmlns:v="urn:schemas-microsoft-com:vml" Requires="v">
                <p:oleObj spid="_x0000_s1065" name="Acrobat Document" showAsIcon="1" r:id="rId5" imgW="914400" imgH="771480" progId="AcroExch.Document.11">
                  <p:embed/>
                </p:oleObj>
              </mc:Choice>
              <mc:Fallback>
                <p:oleObj name="Acrobat Document" showAsIcon="1" r:id="rId5" imgW="914400" imgH="771480" progId="AcroExch.Document.11">
                  <p:embed/>
                  <p:pic>
                    <p:nvPicPr>
                      <p:cNvPr id="0" name=""/>
                      <p:cNvPicPr/>
                      <p:nvPr/>
                    </p:nvPicPr>
                    <p:blipFill>
                      <a:blip r:embed="rId6"/>
                      <a:stretch>
                        <a:fillRect/>
                      </a:stretch>
                    </p:blipFill>
                    <p:spPr>
                      <a:xfrm>
                        <a:off x="8725485" y="1871210"/>
                        <a:ext cx="914400" cy="771525"/>
                      </a:xfrm>
                      <a:prstGeom prst="rect">
                        <a:avLst/>
                      </a:prstGeom>
                    </p:spPr>
                  </p:pic>
                </p:oleObj>
              </mc:Fallback>
            </mc:AlternateContent>
          </a:graphicData>
        </a:graphic>
      </p:graphicFrame>
      <p:graphicFrame>
        <p:nvGraphicFramePr>
          <p:cNvPr id="2" name="Object 1"/>
          <p:cNvGraphicFramePr>
            <a:graphicFrameLocks noChangeAspect="1"/>
          </p:cNvGraphicFramePr>
          <p:nvPr>
            <p:extLst>
              <p:ext uri="{D42A27DB-BD31-4B8C-83A1-F6EECF244321}">
                <p14:modId xmlns:p14="http://schemas.microsoft.com/office/powerpoint/2010/main" val="3104196886"/>
              </p:ext>
            </p:extLst>
          </p:nvPr>
        </p:nvGraphicFramePr>
        <p:xfrm>
          <a:off x="8835005" y="5042165"/>
          <a:ext cx="914400" cy="771525"/>
        </p:xfrm>
        <a:graphic>
          <a:graphicData uri="http://schemas.openxmlformats.org/presentationml/2006/ole">
            <mc:AlternateContent xmlns:mc="http://schemas.openxmlformats.org/markup-compatibility/2006">
              <mc:Choice xmlns:v="urn:schemas-microsoft-com:vml" Requires="v">
                <p:oleObj spid="_x0000_s1066" name="Acrobat Document" showAsIcon="1" r:id="rId7" imgW="914400" imgH="771480" progId="AcroExch.Document.DC">
                  <p:embed/>
                </p:oleObj>
              </mc:Choice>
              <mc:Fallback>
                <p:oleObj name="Acrobat Document" showAsIcon="1" r:id="rId7" imgW="914400" imgH="771480" progId="AcroExch.Document.DC">
                  <p:embed/>
                  <p:pic>
                    <p:nvPicPr>
                      <p:cNvPr id="0" name=""/>
                      <p:cNvPicPr/>
                      <p:nvPr/>
                    </p:nvPicPr>
                    <p:blipFill>
                      <a:blip r:embed="rId8"/>
                      <a:stretch>
                        <a:fillRect/>
                      </a:stretch>
                    </p:blipFill>
                    <p:spPr>
                      <a:xfrm>
                        <a:off x="8835005" y="5042165"/>
                        <a:ext cx="914400" cy="771525"/>
                      </a:xfrm>
                      <a:prstGeom prst="rect">
                        <a:avLst/>
                      </a:prstGeom>
                    </p:spPr>
                  </p:pic>
                </p:oleObj>
              </mc:Fallback>
            </mc:AlternateContent>
          </a:graphicData>
        </a:graphic>
      </p:graphicFrame>
    </p:spTree>
    <p:extLst>
      <p:ext uri="{BB962C8B-B14F-4D97-AF65-F5344CB8AC3E}">
        <p14:creationId xmlns:p14="http://schemas.microsoft.com/office/powerpoint/2010/main" val="10881400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pPr>
              <a:defRPr/>
            </a:pPr>
            <a:fld id="{521D1E3F-96BE-4EC6-B772-60D92C1E53EA}" type="slidenum">
              <a:rPr lang="en-US" smtClean="0"/>
              <a:pPr>
                <a:defRPr/>
              </a:pPr>
              <a:t>4</a:t>
            </a:fld>
            <a:endParaRPr lang="en-US" dirty="0"/>
          </a:p>
        </p:txBody>
      </p:sp>
      <p:sp>
        <p:nvSpPr>
          <p:cNvPr id="21" name="TextBox 20"/>
          <p:cNvSpPr txBox="1"/>
          <p:nvPr/>
        </p:nvSpPr>
        <p:spPr>
          <a:xfrm>
            <a:off x="229391" y="231063"/>
            <a:ext cx="10995079" cy="738664"/>
          </a:xfrm>
          <a:prstGeom prst="rect">
            <a:avLst/>
          </a:prstGeom>
          <a:noFill/>
        </p:spPr>
        <p:txBody>
          <a:bodyPr wrap="square" rtlCol="0">
            <a:spAutoFit/>
          </a:bodyPr>
          <a:lstStyle/>
          <a:p>
            <a:r>
              <a:rPr lang="en-US" sz="2400" dirty="0">
                <a:solidFill>
                  <a:schemeClr val="accent3">
                    <a:lumMod val="50000"/>
                  </a:schemeClr>
                </a:solidFill>
                <a:latin typeface="Calibri" panose="020F0502020204030204" pitchFamily="34" charset="0"/>
                <a:cs typeface="Segoe UI" pitchFamily="34" charset="0"/>
              </a:rPr>
              <a:t>Network Audit report | HPS LSS GTAC</a:t>
            </a:r>
          </a:p>
          <a:p>
            <a:r>
              <a:rPr lang="en-US" sz="1800" b="1" dirty="0">
                <a:solidFill>
                  <a:schemeClr val="bg2"/>
                </a:solidFill>
                <a:latin typeface="Calibri" panose="020F0502020204030204" pitchFamily="34" charset="0"/>
                <a:cs typeface="Segoe UI" pitchFamily="34" charset="0"/>
              </a:rPr>
              <a:t>SF- 199862 |</a:t>
            </a:r>
            <a:r>
              <a:rPr lang="en-US" sz="1800" dirty="0">
                <a:solidFill>
                  <a:schemeClr val="bg2"/>
                </a:solidFill>
                <a:latin typeface="Calibri" panose="020F0502020204030204" pitchFamily="34" charset="0"/>
              </a:rPr>
              <a:t> </a:t>
            </a:r>
            <a:r>
              <a:rPr lang="pt-BR" sz="1800" dirty="0">
                <a:solidFill>
                  <a:schemeClr val="bg2"/>
                </a:solidFill>
                <a:latin typeface="Calibri" panose="020F0502020204030204" pitchFamily="34" charset="0"/>
              </a:rPr>
              <a:t>SR </a:t>
            </a:r>
            <a:r>
              <a:rPr lang="en-US" sz="1800" dirty="0">
                <a:solidFill>
                  <a:schemeClr val="bg2"/>
                </a:solidFill>
                <a:latin typeface="Calibri" panose="020F0502020204030204" pitchFamily="34" charset="0"/>
              </a:rPr>
              <a:t>1-18568222761(Network Analysis - </a:t>
            </a:r>
            <a:r>
              <a:rPr lang="en-US" sz="1800" dirty="0" err="1">
                <a:solidFill>
                  <a:schemeClr val="bg2"/>
                </a:solidFill>
                <a:latin typeface="Calibri" panose="020F0502020204030204" pitchFamily="34" charset="0"/>
              </a:rPr>
              <a:t>Experion</a:t>
            </a:r>
            <a:r>
              <a:rPr lang="en-US" sz="1800" dirty="0">
                <a:solidFill>
                  <a:schemeClr val="bg2"/>
                </a:solidFill>
                <a:latin typeface="Calibri" panose="020F0502020204030204" pitchFamily="34" charset="0"/>
              </a:rPr>
              <a:t> Migration:   R400.2 to R500.2)</a:t>
            </a:r>
            <a:endParaRPr lang="en-US" sz="1800" b="1" dirty="0">
              <a:solidFill>
                <a:schemeClr val="bg2"/>
              </a:solidFill>
              <a:latin typeface="Calibri" panose="020F0502020204030204" pitchFamily="34" charset="0"/>
              <a:cs typeface="Segoe UI" pitchFamily="34" charset="0"/>
            </a:endParaRPr>
          </a:p>
        </p:txBody>
      </p:sp>
      <p:sp>
        <p:nvSpPr>
          <p:cNvPr id="29" name="Rectangle 28"/>
          <p:cNvSpPr/>
          <p:nvPr/>
        </p:nvSpPr>
        <p:spPr>
          <a:xfrm>
            <a:off x="8045660" y="1420931"/>
            <a:ext cx="4043408" cy="18668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pitchFamily="34" charset="0"/>
              <a:cs typeface="Segoe UI" pitchFamily="34" charset="0"/>
            </a:endParaRPr>
          </a:p>
        </p:txBody>
      </p:sp>
      <p:graphicFrame>
        <p:nvGraphicFramePr>
          <p:cNvPr id="13" name="Table 12"/>
          <p:cNvGraphicFramePr>
            <a:graphicFrameLocks noGrp="1"/>
          </p:cNvGraphicFramePr>
          <p:nvPr>
            <p:extLst>
              <p:ext uri="{D42A27DB-BD31-4B8C-83A1-F6EECF244321}">
                <p14:modId xmlns:p14="http://schemas.microsoft.com/office/powerpoint/2010/main" val="1076939115"/>
              </p:ext>
            </p:extLst>
          </p:nvPr>
        </p:nvGraphicFramePr>
        <p:xfrm>
          <a:off x="399893" y="950258"/>
          <a:ext cx="4925141" cy="4578871"/>
        </p:xfrm>
        <a:graphic>
          <a:graphicData uri="http://schemas.openxmlformats.org/drawingml/2006/table">
            <a:tbl>
              <a:tblPr firstRow="1" bandRow="1">
                <a:tableStyleId>{9D7B26C5-4107-4FEC-AEDC-1716B250A1EF}</a:tableStyleId>
              </a:tblPr>
              <a:tblGrid>
                <a:gridCol w="1124107">
                  <a:extLst>
                    <a:ext uri="{9D8B030D-6E8A-4147-A177-3AD203B41FA5}">
                      <a16:colId xmlns:a16="http://schemas.microsoft.com/office/drawing/2014/main" val="20000"/>
                    </a:ext>
                  </a:extLst>
                </a:gridCol>
                <a:gridCol w="3801034">
                  <a:extLst>
                    <a:ext uri="{9D8B030D-6E8A-4147-A177-3AD203B41FA5}">
                      <a16:colId xmlns:a16="http://schemas.microsoft.com/office/drawing/2014/main" val="20001"/>
                    </a:ext>
                  </a:extLst>
                </a:gridCol>
              </a:tblGrid>
              <a:tr h="439108">
                <a:tc gridSpan="2">
                  <a:txBody>
                    <a:bodyPr/>
                    <a:lstStyle/>
                    <a:p>
                      <a:pPr algn="ctr"/>
                      <a:r>
                        <a:rPr lang="en-US" sz="2400" dirty="0">
                          <a:solidFill>
                            <a:schemeClr val="bg2"/>
                          </a:solidFill>
                          <a:latin typeface="Calibri" panose="020F0502020204030204" pitchFamily="34" charset="0"/>
                        </a:rPr>
                        <a:t>Appendix  A </a:t>
                      </a:r>
                      <a:r>
                        <a:rPr lang="en-US" dirty="0"/>
                        <a:t>– </a:t>
                      </a:r>
                      <a:r>
                        <a:rPr lang="en-US" sz="2000" b="0" dirty="0">
                          <a:solidFill>
                            <a:schemeClr val="bg2"/>
                          </a:solidFill>
                          <a:latin typeface="Calibri" panose="020F0502020204030204" pitchFamily="34" charset="0"/>
                        </a:rPr>
                        <a:t>Glossary of Terms</a:t>
                      </a:r>
                      <a:endParaRPr lang="en-US" b="0" dirty="0">
                        <a:solidFill>
                          <a:schemeClr val="bg2"/>
                        </a:solidFill>
                        <a:latin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lumMod val="40000"/>
                        <a:lumOff val="60000"/>
                      </a:schemeClr>
                    </a:solidFill>
                  </a:tcPr>
                </a:tc>
                <a:tc hMerge="1">
                  <a:txBody>
                    <a:bodyPr/>
                    <a:lstStyle/>
                    <a:p>
                      <a:pPr algn="ctr"/>
                      <a:endParaRPr lang="en-US" dirty="0"/>
                    </a:p>
                  </a:txBody>
                  <a:tcPr/>
                </a:tc>
                <a:extLst>
                  <a:ext uri="{0D108BD9-81ED-4DB2-BD59-A6C34878D82A}">
                    <a16:rowId xmlns:a16="http://schemas.microsoft.com/office/drawing/2014/main" val="10000"/>
                  </a:ext>
                </a:extLst>
              </a:tr>
              <a:tr h="369537">
                <a:tc>
                  <a:txBody>
                    <a:bodyPr/>
                    <a:lstStyle/>
                    <a:p>
                      <a:pPr algn="ctr"/>
                      <a:r>
                        <a:rPr lang="en-US" sz="1100" b="0" i="0" u="none" strike="noStrike" kern="1200" baseline="0" dirty="0">
                          <a:solidFill>
                            <a:schemeClr val="bg2"/>
                          </a:solidFill>
                          <a:latin typeface="Calibri" panose="020F0502020204030204" pitchFamily="34" charset="0"/>
                          <a:ea typeface="+mn-ea"/>
                          <a:cs typeface="+mn-cs"/>
                        </a:rPr>
                        <a:t>FTE</a:t>
                      </a:r>
                    </a:p>
                  </a:txBody>
                  <a:tcPr>
                    <a:lnL w="12700" cap="flat" cmpd="sng" algn="ctr">
                      <a:solidFill>
                        <a:schemeClr val="tx1"/>
                      </a:solidFill>
                      <a:prstDash val="solid"/>
                      <a:round/>
                      <a:headEnd type="none" w="med" len="med"/>
                      <a:tailEnd type="none" w="med" len="med"/>
                    </a:lnL>
                  </a:tcPr>
                </a:tc>
                <a:tc>
                  <a:txBody>
                    <a:bodyPr/>
                    <a:lstStyle/>
                    <a:p>
                      <a:r>
                        <a:rPr lang="en-US" sz="1100" b="0" i="0" u="none" strike="noStrike" kern="1200" baseline="0" dirty="0">
                          <a:solidFill>
                            <a:schemeClr val="bg2"/>
                          </a:solidFill>
                          <a:latin typeface="Calibri" panose="020F0502020204030204" pitchFamily="34" charset="0"/>
                          <a:ea typeface="+mn-ea"/>
                          <a:cs typeface="+mn-cs"/>
                        </a:rPr>
                        <a:t>Fault Tolerant Ethernet</a:t>
                      </a: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1"/>
                  </a:ext>
                </a:extLst>
              </a:tr>
              <a:tr h="369537">
                <a:tc>
                  <a:txBody>
                    <a:bodyPr/>
                    <a:lstStyle/>
                    <a:p>
                      <a:pPr marL="0" algn="ctr" defTabSz="457200" rtl="0" eaLnBrk="1" latinLnBrk="0" hangingPunct="1"/>
                      <a:r>
                        <a:rPr lang="en-US" sz="1100" b="0" i="0" u="none" strike="noStrike" kern="1200" baseline="0" dirty="0">
                          <a:solidFill>
                            <a:schemeClr val="bg2"/>
                          </a:solidFill>
                          <a:latin typeface="Calibri" panose="020F0502020204030204" pitchFamily="34" charset="0"/>
                          <a:ea typeface="+mn-ea"/>
                          <a:cs typeface="+mn-cs"/>
                        </a:rPr>
                        <a:t>NIC</a:t>
                      </a:r>
                    </a:p>
                  </a:txBody>
                  <a:tcPr>
                    <a:lnL w="12700" cap="flat" cmpd="sng" algn="ctr">
                      <a:solidFill>
                        <a:schemeClr val="tx1"/>
                      </a:solidFill>
                      <a:prstDash val="solid"/>
                      <a:round/>
                      <a:headEnd type="none" w="med" len="med"/>
                      <a:tailEnd type="none" w="med" len="med"/>
                    </a:lnL>
                  </a:tcPr>
                </a:tc>
                <a:tc>
                  <a:txBody>
                    <a:bodyPr/>
                    <a:lstStyle/>
                    <a:p>
                      <a:pPr marL="0" marR="0" indent="0" algn="l" defTabSz="1218987" rtl="0" eaLnBrk="1" fontAlgn="auto" latinLnBrk="0" hangingPunct="1">
                        <a:lnSpc>
                          <a:spcPct val="100000"/>
                        </a:lnSpc>
                        <a:spcBef>
                          <a:spcPts val="0"/>
                        </a:spcBef>
                        <a:spcAft>
                          <a:spcPts val="0"/>
                        </a:spcAft>
                        <a:buClrTx/>
                        <a:buSzTx/>
                        <a:buFontTx/>
                        <a:buNone/>
                        <a:tabLst/>
                        <a:defRPr/>
                      </a:pPr>
                      <a:r>
                        <a:rPr lang="en-US" sz="1100" b="0" i="0" u="none" strike="noStrike" kern="1200" baseline="0" dirty="0">
                          <a:solidFill>
                            <a:schemeClr val="bg2"/>
                          </a:solidFill>
                          <a:latin typeface="Calibri" panose="020F0502020204030204" pitchFamily="34" charset="0"/>
                          <a:ea typeface="+mn-ea"/>
                          <a:cs typeface="+mn-cs"/>
                        </a:rPr>
                        <a:t>Network Interface Card </a:t>
                      </a: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2"/>
                  </a:ext>
                </a:extLst>
              </a:tr>
              <a:tr h="369537">
                <a:tc>
                  <a:txBody>
                    <a:bodyPr/>
                    <a:lstStyle/>
                    <a:p>
                      <a:pPr algn="ctr"/>
                      <a:endParaRPr lang="en-US" sz="1200" dirty="0"/>
                    </a:p>
                  </a:txBody>
                  <a:tcPr>
                    <a:lnL w="12700" cap="flat" cmpd="sng" algn="ctr">
                      <a:solidFill>
                        <a:schemeClr val="tx1"/>
                      </a:solidFill>
                      <a:prstDash val="solid"/>
                      <a:round/>
                      <a:headEnd type="none" w="med" len="med"/>
                      <a:tailEnd type="none" w="med" len="med"/>
                    </a:lnL>
                  </a:tcPr>
                </a:tc>
                <a:tc>
                  <a:txBody>
                    <a:bodyPr/>
                    <a:lstStyle/>
                    <a:p>
                      <a:pPr marL="0" marR="0" indent="0" algn="l" defTabSz="1218987" rtl="0" eaLnBrk="1" fontAlgn="auto" latinLnBrk="0" hangingPunct="1">
                        <a:lnSpc>
                          <a:spcPct val="100000"/>
                        </a:lnSpc>
                        <a:spcBef>
                          <a:spcPts val="0"/>
                        </a:spcBef>
                        <a:spcAft>
                          <a:spcPts val="0"/>
                        </a:spcAft>
                        <a:buClrTx/>
                        <a:buSzTx/>
                        <a:buFontTx/>
                        <a:buNone/>
                        <a:tabLst/>
                        <a:defRPr/>
                      </a:pPr>
                      <a:r>
                        <a:rPr lang="en-US" sz="1100" b="0" i="0" u="none" strike="noStrike" kern="1200" baseline="0" dirty="0">
                          <a:solidFill>
                            <a:schemeClr val="bg2"/>
                          </a:solidFill>
                          <a:latin typeface="Calibri" panose="020F0502020204030204" pitchFamily="34" charset="0"/>
                          <a:ea typeface="+mn-ea"/>
                          <a:cs typeface="+mn-cs"/>
                        </a:rPr>
                        <a:t>Status is good – no issues or recommendations </a:t>
                      </a:r>
                    </a:p>
                    <a:p>
                      <a:endParaRPr lang="en-US" sz="1100" b="0" i="0" u="none" strike="noStrike" kern="1200" baseline="0" dirty="0">
                        <a:solidFill>
                          <a:schemeClr val="tx1"/>
                        </a:solidFill>
                        <a:latin typeface="+mn-lt"/>
                        <a:ea typeface="+mn-ea"/>
                        <a:cs typeface="+mn-cs"/>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3"/>
                  </a:ext>
                </a:extLst>
              </a:tr>
              <a:tr h="410093">
                <a:tc>
                  <a:txBody>
                    <a:bodyPr/>
                    <a:lstStyle/>
                    <a:p>
                      <a:pPr algn="ctr"/>
                      <a:endParaRPr lang="en-US" sz="1200" dirty="0"/>
                    </a:p>
                  </a:txBody>
                  <a:tcPr>
                    <a:lnL w="12700" cap="flat" cmpd="sng" algn="ctr">
                      <a:solidFill>
                        <a:schemeClr val="tx1"/>
                      </a:solidFill>
                      <a:prstDash val="solid"/>
                      <a:round/>
                      <a:headEnd type="none" w="med" len="med"/>
                      <a:tailEnd type="none" w="med" len="med"/>
                    </a:lnL>
                  </a:tcPr>
                </a:tc>
                <a:tc>
                  <a:txBody>
                    <a:bodyPr/>
                    <a:lstStyle/>
                    <a:p>
                      <a:pPr marL="0" marR="0" indent="0" algn="l" defTabSz="1218987" rtl="0" eaLnBrk="1" fontAlgn="auto" latinLnBrk="0" hangingPunct="1">
                        <a:lnSpc>
                          <a:spcPct val="100000"/>
                        </a:lnSpc>
                        <a:spcBef>
                          <a:spcPts val="0"/>
                        </a:spcBef>
                        <a:spcAft>
                          <a:spcPts val="0"/>
                        </a:spcAft>
                        <a:buClrTx/>
                        <a:buSzTx/>
                        <a:buFontTx/>
                        <a:buNone/>
                        <a:tabLst/>
                        <a:defRPr/>
                      </a:pPr>
                      <a:r>
                        <a:rPr lang="en-US" sz="1100" b="0" i="0" u="none" strike="noStrike" kern="1200" baseline="0" dirty="0">
                          <a:solidFill>
                            <a:schemeClr val="bg2"/>
                          </a:solidFill>
                          <a:latin typeface="Calibri" panose="020F0502020204030204" pitchFamily="34" charset="0"/>
                          <a:ea typeface="+mn-ea"/>
                          <a:cs typeface="+mn-cs"/>
                        </a:rPr>
                        <a:t>Status is bad –  This condition needs immediate attention. See the recommendations. </a:t>
                      </a: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4"/>
                  </a:ext>
                </a:extLst>
              </a:tr>
              <a:tr h="415637">
                <a:tc>
                  <a:txBody>
                    <a:bodyPr/>
                    <a:lstStyle/>
                    <a:p>
                      <a:pPr algn="ctr"/>
                      <a:endParaRPr lang="en-US" sz="1200" dirty="0"/>
                    </a:p>
                  </a:txBody>
                  <a:tcPr>
                    <a:lnL w="12700" cap="flat" cmpd="sng" algn="ctr">
                      <a:solidFill>
                        <a:schemeClr val="tx1"/>
                      </a:solidFill>
                      <a:prstDash val="solid"/>
                      <a:round/>
                      <a:headEnd type="none" w="med" len="med"/>
                      <a:tailEnd type="none" w="med" len="med"/>
                    </a:lnL>
                  </a:tcPr>
                </a:tc>
                <a:tc>
                  <a:txBody>
                    <a:bodyPr/>
                    <a:lstStyle/>
                    <a:p>
                      <a:pPr marL="0" marR="0" indent="0" algn="l" defTabSz="1218987" rtl="0" eaLnBrk="1" fontAlgn="auto" latinLnBrk="0" hangingPunct="1">
                        <a:lnSpc>
                          <a:spcPct val="100000"/>
                        </a:lnSpc>
                        <a:spcBef>
                          <a:spcPts val="0"/>
                        </a:spcBef>
                        <a:spcAft>
                          <a:spcPts val="0"/>
                        </a:spcAft>
                        <a:buClrTx/>
                        <a:buSzTx/>
                        <a:buFontTx/>
                        <a:buNone/>
                        <a:tabLst/>
                        <a:defRPr/>
                      </a:pPr>
                      <a:r>
                        <a:rPr lang="en-US" sz="1100" b="0" i="0" u="none" strike="noStrike" kern="1200" baseline="0" dirty="0">
                          <a:solidFill>
                            <a:schemeClr val="bg2"/>
                          </a:solidFill>
                          <a:latin typeface="Calibri" panose="020F0502020204030204" pitchFamily="34" charset="0"/>
                          <a:ea typeface="+mn-ea"/>
                          <a:cs typeface="+mn-cs"/>
                        </a:rPr>
                        <a:t>Status is marginal –Warning/ Not compliance with latest best practice. See the recommendations.</a:t>
                      </a: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5"/>
                  </a:ext>
                </a:extLst>
              </a:tr>
              <a:tr h="369537">
                <a:tc>
                  <a:txBody>
                    <a:bodyPr/>
                    <a:lstStyle/>
                    <a:p>
                      <a:pPr algn="ctr"/>
                      <a:endParaRPr lang="en-US" sz="1200" dirty="0"/>
                    </a:p>
                  </a:txBody>
                  <a:tcPr>
                    <a:lnL w="12700" cap="flat" cmpd="sng" algn="ctr">
                      <a:solidFill>
                        <a:schemeClr val="tx1"/>
                      </a:solidFill>
                      <a:prstDash val="solid"/>
                      <a:round/>
                      <a:headEnd type="none" w="med" len="med"/>
                      <a:tailEnd type="none" w="med" len="med"/>
                    </a:lnL>
                  </a:tcPr>
                </a:tc>
                <a:tc>
                  <a:txBody>
                    <a:bodyPr/>
                    <a:lstStyle/>
                    <a:p>
                      <a:pPr marL="0" marR="0" indent="0" algn="l" defTabSz="1218987" rtl="0" eaLnBrk="1" fontAlgn="auto" latinLnBrk="0" hangingPunct="1">
                        <a:lnSpc>
                          <a:spcPct val="100000"/>
                        </a:lnSpc>
                        <a:spcBef>
                          <a:spcPts val="0"/>
                        </a:spcBef>
                        <a:spcAft>
                          <a:spcPts val="0"/>
                        </a:spcAft>
                        <a:buClrTx/>
                        <a:buSzTx/>
                        <a:buFontTx/>
                        <a:buNone/>
                        <a:tabLst/>
                        <a:defRPr/>
                      </a:pPr>
                      <a:r>
                        <a:rPr lang="en-US" sz="1100" b="0" i="0" u="none" strike="noStrike" kern="1200" baseline="0" dirty="0">
                          <a:solidFill>
                            <a:schemeClr val="bg2"/>
                          </a:solidFill>
                          <a:latin typeface="Calibri" panose="020F0502020204030204" pitchFamily="34" charset="0"/>
                          <a:ea typeface="+mn-ea"/>
                          <a:cs typeface="+mn-cs"/>
                        </a:rPr>
                        <a:t>Information, observations, and recommendations</a:t>
                      </a: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6"/>
                  </a:ext>
                </a:extLst>
              </a:tr>
              <a:tr h="369537">
                <a:tc>
                  <a:txBody>
                    <a:bodyPr/>
                    <a:lstStyle/>
                    <a:p>
                      <a:pPr algn="ctr"/>
                      <a:endParaRPr lang="en-US" sz="1200" dirty="0"/>
                    </a:p>
                  </a:txBody>
                  <a:tcPr>
                    <a:lnL w="12700" cap="flat" cmpd="sng" algn="ctr">
                      <a:solidFill>
                        <a:schemeClr val="tx1"/>
                      </a:solidFill>
                      <a:prstDash val="solid"/>
                      <a:round/>
                      <a:headEnd type="none" w="med" len="med"/>
                      <a:tailEnd type="none" w="med" len="med"/>
                    </a:lnL>
                  </a:tcPr>
                </a:tc>
                <a:tc>
                  <a:txBody>
                    <a:bodyPr/>
                    <a:lstStyle/>
                    <a:p>
                      <a:r>
                        <a:rPr lang="en-US" sz="1200" b="1" i="0" u="none" strike="noStrike" kern="1200" baseline="0" dirty="0">
                          <a:solidFill>
                            <a:schemeClr val="bg2"/>
                          </a:solidFill>
                          <a:latin typeface="Calibri" panose="020F0502020204030204" pitchFamily="34" charset="0"/>
                          <a:ea typeface="+mn-ea"/>
                          <a:cs typeface="+mn-cs"/>
                        </a:rPr>
                        <a:t>Color indication in the Network status</a:t>
                      </a: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7"/>
                  </a:ext>
                </a:extLst>
              </a:tr>
              <a:tr h="1363363">
                <a:tc>
                  <a:txBody>
                    <a:bodyPr/>
                    <a:lstStyle/>
                    <a:p>
                      <a:pPr algn="ctr"/>
                      <a:endParaRPr lang="en-US" sz="1200" dirty="0"/>
                    </a:p>
                  </a:txBody>
                  <a:tcPr>
                    <a:lnL w="12700" cap="flat" cmpd="sng" algn="ctr">
                      <a:solidFill>
                        <a:schemeClr val="tx1"/>
                      </a:solidFill>
                      <a:prstDash val="solid"/>
                      <a:round/>
                      <a:headEnd type="none" w="med" len="med"/>
                      <a:tailEnd type="none" w="med" len="med"/>
                    </a:lnL>
                  </a:tcPr>
                </a:tc>
                <a:tc>
                  <a:txBody>
                    <a:bodyPr/>
                    <a:lstStyle/>
                    <a:p>
                      <a:pPr marL="0" marR="0" indent="0" algn="l" defTabSz="1218987" rtl="0" eaLnBrk="1" fontAlgn="auto" latinLnBrk="0" hangingPunct="1">
                        <a:lnSpc>
                          <a:spcPct val="100000"/>
                        </a:lnSpc>
                        <a:spcBef>
                          <a:spcPts val="0"/>
                        </a:spcBef>
                        <a:spcAft>
                          <a:spcPts val="0"/>
                        </a:spcAft>
                        <a:buClrTx/>
                        <a:buSzTx/>
                        <a:buFontTx/>
                        <a:buNone/>
                        <a:tabLst/>
                        <a:defRPr/>
                      </a:pPr>
                      <a:r>
                        <a:rPr lang="en-US" sz="1100" b="0" i="0" u="none" strike="noStrike" kern="1200" baseline="0" dirty="0">
                          <a:solidFill>
                            <a:schemeClr val="bg2"/>
                          </a:solidFill>
                          <a:latin typeface="Calibri" panose="020F0502020204030204" pitchFamily="34" charset="0"/>
                          <a:ea typeface="+mn-ea"/>
                          <a:cs typeface="+mn-cs"/>
                        </a:rPr>
                        <a:t>Configuration is OK</a:t>
                      </a:r>
                    </a:p>
                    <a:p>
                      <a:pPr marL="0" marR="0" indent="0" algn="l" defTabSz="1218987" rtl="0" eaLnBrk="1" fontAlgn="auto" latinLnBrk="0" hangingPunct="1">
                        <a:lnSpc>
                          <a:spcPct val="100000"/>
                        </a:lnSpc>
                        <a:spcBef>
                          <a:spcPts val="0"/>
                        </a:spcBef>
                        <a:spcAft>
                          <a:spcPts val="0"/>
                        </a:spcAft>
                        <a:buClrTx/>
                        <a:buSzTx/>
                        <a:buFontTx/>
                        <a:buNone/>
                        <a:tabLst/>
                        <a:defRPr/>
                      </a:pPr>
                      <a:endParaRPr lang="en-US" sz="1100" b="0" i="0" u="none" strike="noStrike" kern="1200" baseline="0" dirty="0">
                        <a:solidFill>
                          <a:schemeClr val="bg2"/>
                        </a:solidFill>
                        <a:latin typeface="Calibri" panose="020F0502020204030204" pitchFamily="34" charset="0"/>
                        <a:ea typeface="+mn-ea"/>
                        <a:cs typeface="+mn-cs"/>
                      </a:endParaRPr>
                    </a:p>
                    <a:p>
                      <a:pPr marL="0" marR="0" indent="0" algn="l" defTabSz="1218987" rtl="0" eaLnBrk="1" fontAlgn="auto" latinLnBrk="0" hangingPunct="1">
                        <a:lnSpc>
                          <a:spcPct val="100000"/>
                        </a:lnSpc>
                        <a:spcBef>
                          <a:spcPts val="0"/>
                        </a:spcBef>
                        <a:spcAft>
                          <a:spcPts val="0"/>
                        </a:spcAft>
                        <a:buClrTx/>
                        <a:buSzTx/>
                        <a:buFontTx/>
                        <a:buNone/>
                        <a:tabLst/>
                        <a:defRPr/>
                      </a:pPr>
                      <a:r>
                        <a:rPr lang="en-US" sz="1100" b="0" i="0" u="none" strike="noStrike" kern="1200" baseline="0" dirty="0">
                          <a:solidFill>
                            <a:schemeClr val="bg2"/>
                          </a:solidFill>
                          <a:latin typeface="Calibri" panose="020F0502020204030204" pitchFamily="34" charset="0"/>
                          <a:ea typeface="+mn-ea"/>
                          <a:cs typeface="+mn-cs"/>
                        </a:rPr>
                        <a:t>configurations is not OK,  correction required</a:t>
                      </a:r>
                    </a:p>
                    <a:p>
                      <a:pPr marL="0" marR="0" indent="0" algn="l" defTabSz="1218987" rtl="0" eaLnBrk="1" fontAlgn="auto" latinLnBrk="0" hangingPunct="1">
                        <a:lnSpc>
                          <a:spcPct val="100000"/>
                        </a:lnSpc>
                        <a:spcBef>
                          <a:spcPts val="0"/>
                        </a:spcBef>
                        <a:spcAft>
                          <a:spcPts val="0"/>
                        </a:spcAft>
                        <a:buClrTx/>
                        <a:buSzTx/>
                        <a:buFontTx/>
                        <a:buNone/>
                        <a:tabLst/>
                        <a:defRPr/>
                      </a:pPr>
                      <a:endParaRPr lang="en-US" sz="1100" b="0" i="0" u="none" strike="noStrike" kern="1200" baseline="0" dirty="0">
                        <a:solidFill>
                          <a:schemeClr val="bg2"/>
                        </a:solidFill>
                        <a:latin typeface="Calibri" panose="020F0502020204030204" pitchFamily="34" charset="0"/>
                        <a:ea typeface="+mn-ea"/>
                        <a:cs typeface="+mn-cs"/>
                      </a:endParaRPr>
                    </a:p>
                    <a:p>
                      <a:pPr marL="0" marR="0" indent="0" algn="l" defTabSz="1218987" rtl="0" eaLnBrk="1" fontAlgn="auto" latinLnBrk="0" hangingPunct="1">
                        <a:lnSpc>
                          <a:spcPct val="100000"/>
                        </a:lnSpc>
                        <a:spcBef>
                          <a:spcPts val="0"/>
                        </a:spcBef>
                        <a:spcAft>
                          <a:spcPts val="0"/>
                        </a:spcAft>
                        <a:buClrTx/>
                        <a:buSzTx/>
                        <a:buFontTx/>
                        <a:buNone/>
                        <a:tabLst/>
                        <a:defRPr/>
                      </a:pPr>
                      <a:r>
                        <a:rPr lang="en-US" sz="1100" b="0" i="0" u="none" strike="noStrike" kern="1200" baseline="0" dirty="0">
                          <a:solidFill>
                            <a:schemeClr val="bg2"/>
                          </a:solidFill>
                          <a:latin typeface="Calibri" panose="020F0502020204030204" pitchFamily="34" charset="0"/>
                          <a:ea typeface="+mn-ea"/>
                          <a:cs typeface="+mn-cs"/>
                        </a:rPr>
                        <a:t>Configuration is not supported need immediate attention</a:t>
                      </a:r>
                    </a:p>
                    <a:p>
                      <a:pPr marL="0" marR="0" indent="0" algn="l" defTabSz="1218987" rtl="0" eaLnBrk="1" fontAlgn="auto" latinLnBrk="0" hangingPunct="1">
                        <a:lnSpc>
                          <a:spcPct val="100000"/>
                        </a:lnSpc>
                        <a:spcBef>
                          <a:spcPts val="0"/>
                        </a:spcBef>
                        <a:spcAft>
                          <a:spcPts val="0"/>
                        </a:spcAft>
                        <a:buClrTx/>
                        <a:buSzTx/>
                        <a:buFontTx/>
                        <a:buNone/>
                        <a:tabLst/>
                        <a:defRPr/>
                      </a:pPr>
                      <a:endParaRPr lang="en-US" sz="1100" b="0" i="0" u="none" strike="noStrike" kern="1200" baseline="0" dirty="0">
                        <a:solidFill>
                          <a:schemeClr val="bg2"/>
                        </a:solidFill>
                        <a:latin typeface="Calibri" panose="020F0502020204030204" pitchFamily="34" charset="0"/>
                        <a:ea typeface="+mn-ea"/>
                        <a:cs typeface="+mn-cs"/>
                      </a:endParaRPr>
                    </a:p>
                    <a:p>
                      <a:pPr marL="0" marR="0" indent="0" algn="l" defTabSz="1218987" rtl="0" eaLnBrk="1" fontAlgn="auto" latinLnBrk="0" hangingPunct="1">
                        <a:lnSpc>
                          <a:spcPct val="100000"/>
                        </a:lnSpc>
                        <a:spcBef>
                          <a:spcPts val="0"/>
                        </a:spcBef>
                        <a:spcAft>
                          <a:spcPts val="0"/>
                        </a:spcAft>
                        <a:buClrTx/>
                        <a:buSzTx/>
                        <a:buFontTx/>
                        <a:buNone/>
                        <a:tabLst/>
                        <a:defRPr/>
                      </a:pPr>
                      <a:r>
                        <a:rPr lang="en-US" sz="1100" b="0" i="0" u="none" strike="noStrike" kern="1200" baseline="0" dirty="0">
                          <a:solidFill>
                            <a:schemeClr val="bg2"/>
                          </a:solidFill>
                          <a:latin typeface="Calibri" panose="020F0502020204030204" pitchFamily="34" charset="0"/>
                          <a:ea typeface="+mn-ea"/>
                          <a:cs typeface="+mn-cs"/>
                        </a:rPr>
                        <a:t>No data available, not analyzed</a:t>
                      </a: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8"/>
                  </a:ext>
                </a:extLst>
              </a:tr>
            </a:tbl>
          </a:graphicData>
        </a:graphic>
      </p:graphicFrame>
      <p:pic>
        <p:nvPicPr>
          <p:cNvPr id="14" name="Pictur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4828" y="2581388"/>
            <a:ext cx="457200" cy="375985"/>
          </a:xfrm>
          <a:prstGeom prst="rect">
            <a:avLst/>
          </a:prstGeom>
        </p:spPr>
      </p:pic>
      <p:pic>
        <p:nvPicPr>
          <p:cNvPr id="15" name="Picture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4828" y="3387390"/>
            <a:ext cx="457200" cy="355825"/>
          </a:xfrm>
          <a:prstGeom prst="rect">
            <a:avLst/>
          </a:prstGeom>
        </p:spPr>
      </p:pic>
      <p:pic>
        <p:nvPicPr>
          <p:cNvPr id="16" name="Picture 1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64828" y="2991677"/>
            <a:ext cx="457200" cy="395713"/>
          </a:xfrm>
          <a:prstGeom prst="rect">
            <a:avLst/>
          </a:prstGeom>
        </p:spPr>
      </p:pic>
      <p:pic>
        <p:nvPicPr>
          <p:cNvPr id="17" name="Picture 1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64828" y="2183872"/>
            <a:ext cx="457200" cy="363212"/>
          </a:xfrm>
          <a:prstGeom prst="rect">
            <a:avLst/>
          </a:prstGeom>
        </p:spPr>
      </p:pic>
      <p:sp>
        <p:nvSpPr>
          <p:cNvPr id="18" name="Rectangle 17"/>
          <p:cNvSpPr/>
          <p:nvPr/>
        </p:nvSpPr>
        <p:spPr>
          <a:xfrm>
            <a:off x="758059" y="4264911"/>
            <a:ext cx="263340" cy="76912"/>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758059" y="4616342"/>
            <a:ext cx="263340" cy="76912"/>
          </a:xfrm>
          <a:prstGeom prst="rect">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779935" y="4924246"/>
            <a:ext cx="263340" cy="76912"/>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775560" y="5267195"/>
            <a:ext cx="263340" cy="76912"/>
          </a:xfrm>
          <a:prstGeom prst="rect">
            <a:avLst/>
          </a:prstGeom>
          <a:solidFill>
            <a:srgbClr val="7F7F7F"/>
          </a:soli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4" name="Table 23"/>
          <p:cNvGraphicFramePr>
            <a:graphicFrameLocks noGrp="1"/>
          </p:cNvGraphicFramePr>
          <p:nvPr>
            <p:extLst>
              <p:ext uri="{D42A27DB-BD31-4B8C-83A1-F6EECF244321}">
                <p14:modId xmlns:p14="http://schemas.microsoft.com/office/powerpoint/2010/main" val="23911151"/>
              </p:ext>
            </p:extLst>
          </p:nvPr>
        </p:nvGraphicFramePr>
        <p:xfrm>
          <a:off x="5429093" y="941290"/>
          <a:ext cx="4584483" cy="1858675"/>
        </p:xfrm>
        <a:graphic>
          <a:graphicData uri="http://schemas.openxmlformats.org/drawingml/2006/table">
            <a:tbl>
              <a:tblPr firstRow="1" bandRow="1">
                <a:tableStyleId>{9D7B26C5-4107-4FEC-AEDC-1716B250A1EF}</a:tableStyleId>
              </a:tblPr>
              <a:tblGrid>
                <a:gridCol w="2972629">
                  <a:extLst>
                    <a:ext uri="{9D8B030D-6E8A-4147-A177-3AD203B41FA5}">
                      <a16:colId xmlns:a16="http://schemas.microsoft.com/office/drawing/2014/main" val="20000"/>
                    </a:ext>
                  </a:extLst>
                </a:gridCol>
                <a:gridCol w="1611854">
                  <a:extLst>
                    <a:ext uri="{9D8B030D-6E8A-4147-A177-3AD203B41FA5}">
                      <a16:colId xmlns:a16="http://schemas.microsoft.com/office/drawing/2014/main" val="20001"/>
                    </a:ext>
                  </a:extLst>
                </a:gridCol>
              </a:tblGrid>
              <a:tr h="489477">
                <a:tc gridSpan="2">
                  <a:txBody>
                    <a:bodyPr/>
                    <a:lstStyle/>
                    <a:p>
                      <a:pPr algn="ctr"/>
                      <a:r>
                        <a:rPr lang="en-US" sz="2400" b="1" kern="1200" dirty="0">
                          <a:solidFill>
                            <a:schemeClr val="bg2"/>
                          </a:solidFill>
                          <a:latin typeface="Calibri" panose="020F0502020204030204" pitchFamily="34" charset="0"/>
                          <a:ea typeface="+mn-ea"/>
                          <a:cs typeface="+mn-cs"/>
                        </a:rPr>
                        <a:t>Appendix  B </a:t>
                      </a:r>
                      <a:r>
                        <a:rPr lang="en-US" dirty="0"/>
                        <a:t>–  </a:t>
                      </a:r>
                      <a:r>
                        <a:rPr lang="en-US" sz="2000" b="0" kern="1200" dirty="0">
                          <a:solidFill>
                            <a:schemeClr val="bg2"/>
                          </a:solidFill>
                          <a:latin typeface="Calibri" panose="020F0502020204030204" pitchFamily="34" charset="0"/>
                          <a:ea typeface="+mn-ea"/>
                          <a:cs typeface="+mn-cs"/>
                        </a:rPr>
                        <a:t>Analyzed Devices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lumMod val="40000"/>
                        <a:lumOff val="60000"/>
                      </a:schemeClr>
                    </a:solidFill>
                  </a:tcPr>
                </a:tc>
                <a:tc hMerge="1">
                  <a:txBody>
                    <a:bodyPr/>
                    <a:lstStyle/>
                    <a:p>
                      <a:pPr algn="ctr"/>
                      <a:endParaRPr lang="en-US" dirty="0"/>
                    </a:p>
                  </a:txBody>
                  <a:tcPr/>
                </a:tc>
                <a:extLst>
                  <a:ext uri="{0D108BD9-81ED-4DB2-BD59-A6C34878D82A}">
                    <a16:rowId xmlns:a16="http://schemas.microsoft.com/office/drawing/2014/main" val="10000"/>
                  </a:ext>
                </a:extLst>
              </a:tr>
              <a:tr h="379799">
                <a:tc>
                  <a:txBody>
                    <a:bodyPr/>
                    <a:lstStyle/>
                    <a:p>
                      <a:pPr algn="ctr"/>
                      <a:endParaRPr lang="en-US" sz="1200"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tcPr>
                </a:tc>
                <a:tc>
                  <a:txBody>
                    <a:bodyPr/>
                    <a:lstStyle/>
                    <a:p>
                      <a:endParaRPr lang="en-US" sz="1100" dirty="0"/>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1"/>
                  </a:ext>
                </a:extLst>
              </a:tr>
              <a:tr h="379799">
                <a:tc>
                  <a:txBody>
                    <a:bodyPr/>
                    <a:lstStyle/>
                    <a:p>
                      <a:pPr marL="0" marR="0" indent="0" algn="ctr" defTabSz="1218987" rtl="0" eaLnBrk="1" fontAlgn="auto" latinLnBrk="0" hangingPunct="1">
                        <a:lnSpc>
                          <a:spcPct val="100000"/>
                        </a:lnSpc>
                        <a:spcBef>
                          <a:spcPts val="0"/>
                        </a:spcBef>
                        <a:spcAft>
                          <a:spcPts val="0"/>
                        </a:spcAft>
                        <a:buClrTx/>
                        <a:buSzTx/>
                        <a:buFontTx/>
                        <a:buNone/>
                        <a:tabLst/>
                        <a:defRPr/>
                      </a:pPr>
                      <a:r>
                        <a:rPr lang="en-US" sz="1200" dirty="0">
                          <a:solidFill>
                            <a:schemeClr val="bg2"/>
                          </a:solidFill>
                          <a:latin typeface="Calibri" panose="020F0502020204030204" pitchFamily="34" charset="0"/>
                        </a:rPr>
                        <a:t>Cisco switches</a:t>
                      </a:r>
                    </a:p>
                    <a:p>
                      <a:pPr marL="0" marR="0" indent="0" algn="l" defTabSz="1218987" rtl="0" eaLnBrk="1" fontAlgn="auto" latinLnBrk="0" hangingPunct="1">
                        <a:lnSpc>
                          <a:spcPct val="100000"/>
                        </a:lnSpc>
                        <a:spcBef>
                          <a:spcPts val="0"/>
                        </a:spcBef>
                        <a:spcAft>
                          <a:spcPts val="0"/>
                        </a:spcAft>
                        <a:buClrTx/>
                        <a:buSzTx/>
                        <a:buFontTx/>
                        <a:buNone/>
                        <a:tabLst/>
                        <a:defRPr/>
                      </a:pPr>
                      <a:r>
                        <a:rPr lang="en-US" sz="1100" kern="1200" dirty="0">
                          <a:solidFill>
                            <a:schemeClr val="bg2"/>
                          </a:solidFill>
                          <a:latin typeface="Calibri" panose="020F0502020204030204" pitchFamily="34" charset="0"/>
                          <a:ea typeface="+mn-ea"/>
                          <a:cs typeface="+mn-cs"/>
                        </a:rPr>
                        <a:t>"</a:t>
                      </a:r>
                      <a:r>
                        <a:rPr lang="en-US" sz="1100" kern="1200" dirty="0" err="1">
                          <a:solidFill>
                            <a:schemeClr val="bg2"/>
                          </a:solidFill>
                          <a:latin typeface="Calibri" panose="020F0502020204030204" pitchFamily="34" charset="0"/>
                          <a:ea typeface="+mn-ea"/>
                          <a:cs typeface="+mn-cs"/>
                        </a:rPr>
                        <a:t>Yellow_Split_Switch</a:t>
                      </a:r>
                      <a:r>
                        <a:rPr lang="en-US" sz="1100" kern="1200" dirty="0">
                          <a:solidFill>
                            <a:schemeClr val="bg2"/>
                          </a:solidFill>
                          <a:latin typeface="Calibri" panose="020F0502020204030204" pitchFamily="34" charset="0"/>
                          <a:ea typeface="+mn-ea"/>
                          <a:cs typeface="+mn-cs"/>
                        </a:rPr>
                        <a:t>"</a:t>
                      </a:r>
                    </a:p>
                    <a:p>
                      <a:pPr marL="0" marR="0" indent="0" algn="l" defTabSz="1218987" rtl="0" eaLnBrk="1" fontAlgn="auto" latinLnBrk="0" hangingPunct="1">
                        <a:lnSpc>
                          <a:spcPct val="100000"/>
                        </a:lnSpc>
                        <a:spcBef>
                          <a:spcPts val="0"/>
                        </a:spcBef>
                        <a:spcAft>
                          <a:spcPts val="0"/>
                        </a:spcAft>
                        <a:buClrTx/>
                        <a:buSzTx/>
                        <a:buFontTx/>
                        <a:buNone/>
                        <a:tabLst/>
                        <a:defRPr/>
                      </a:pPr>
                      <a:r>
                        <a:rPr lang="en-US" sz="1100" kern="1200" dirty="0">
                          <a:solidFill>
                            <a:schemeClr val="bg2"/>
                          </a:solidFill>
                          <a:latin typeface="Calibri" panose="020F0502020204030204" pitchFamily="34" charset="0"/>
                          <a:ea typeface="+mn-ea"/>
                          <a:cs typeface="+mn-cs"/>
                        </a:rPr>
                        <a:t>"</a:t>
                      </a:r>
                      <a:r>
                        <a:rPr lang="en-US" sz="1100" kern="1200" dirty="0" err="1">
                          <a:solidFill>
                            <a:schemeClr val="bg2"/>
                          </a:solidFill>
                          <a:latin typeface="Calibri" panose="020F0502020204030204" pitchFamily="34" charset="0"/>
                          <a:ea typeface="+mn-ea"/>
                          <a:cs typeface="+mn-cs"/>
                        </a:rPr>
                        <a:t>Green_Split_Switch</a:t>
                      </a:r>
                      <a:r>
                        <a:rPr lang="en-US" sz="1100" kern="1200" dirty="0">
                          <a:solidFill>
                            <a:schemeClr val="bg2"/>
                          </a:solidFill>
                          <a:latin typeface="Calibri" panose="020F0502020204030204" pitchFamily="34" charset="0"/>
                          <a:ea typeface="+mn-ea"/>
                          <a:cs typeface="+mn-cs"/>
                        </a:rPr>
                        <a:t>"</a:t>
                      </a:r>
                    </a:p>
                  </a:txBody>
                  <a:tcPr>
                    <a:lnL w="12700" cap="flat" cmpd="sng" algn="ctr">
                      <a:solidFill>
                        <a:schemeClr val="tx1"/>
                      </a:solidFill>
                      <a:prstDash val="solid"/>
                      <a:round/>
                      <a:headEnd type="none" w="med" len="med"/>
                      <a:tailEnd type="none" w="med" len="med"/>
                    </a:lnL>
                  </a:tcPr>
                </a:tc>
                <a:tc>
                  <a:txBody>
                    <a:bodyPr/>
                    <a:lstStyle/>
                    <a:p>
                      <a:pPr marL="0" marR="0" indent="0" algn="l" defTabSz="1218987" rtl="0" eaLnBrk="1" fontAlgn="auto" latinLnBrk="0" hangingPunct="1">
                        <a:lnSpc>
                          <a:spcPct val="100000"/>
                        </a:lnSpc>
                        <a:spcBef>
                          <a:spcPts val="0"/>
                        </a:spcBef>
                        <a:spcAft>
                          <a:spcPts val="0"/>
                        </a:spcAft>
                        <a:buClrTx/>
                        <a:buSzTx/>
                        <a:buFontTx/>
                        <a:buNone/>
                        <a:tabLst/>
                        <a:defRPr/>
                      </a:pPr>
                      <a:r>
                        <a:rPr lang="en-US" sz="1100" dirty="0">
                          <a:solidFill>
                            <a:schemeClr val="bg2"/>
                          </a:solidFill>
                        </a:rPr>
                        <a:t>          </a:t>
                      </a:r>
                      <a:r>
                        <a:rPr lang="en-US" sz="1200" dirty="0">
                          <a:solidFill>
                            <a:schemeClr val="bg2"/>
                          </a:solidFill>
                          <a:latin typeface="Calibri" panose="020F0502020204030204" pitchFamily="34" charset="0"/>
                        </a:rPr>
                        <a:t>Model</a:t>
                      </a:r>
                    </a:p>
                    <a:p>
                      <a:pPr marL="0" marR="0" indent="0" algn="l" defTabSz="1218987" rtl="0" eaLnBrk="1" fontAlgn="auto" latinLnBrk="0" hangingPunct="1">
                        <a:lnSpc>
                          <a:spcPct val="100000"/>
                        </a:lnSpc>
                        <a:spcBef>
                          <a:spcPts val="0"/>
                        </a:spcBef>
                        <a:spcAft>
                          <a:spcPts val="0"/>
                        </a:spcAft>
                        <a:buClrTx/>
                        <a:buSzTx/>
                        <a:buFontTx/>
                        <a:buNone/>
                        <a:tabLst/>
                        <a:defRPr/>
                      </a:pPr>
                      <a:r>
                        <a:rPr lang="en-US" sz="1100" dirty="0">
                          <a:solidFill>
                            <a:schemeClr val="bg2"/>
                          </a:solidFill>
                          <a:latin typeface="Calibri" panose="020F0502020204030204" pitchFamily="34" charset="0"/>
                        </a:rPr>
                        <a:t>WS-C2960-24TT-L</a:t>
                      </a:r>
                    </a:p>
                    <a:p>
                      <a:pPr marL="0" marR="0" indent="0" algn="l" defTabSz="1218987" rtl="0" eaLnBrk="1" fontAlgn="auto" latinLnBrk="0" hangingPunct="1">
                        <a:lnSpc>
                          <a:spcPct val="100000"/>
                        </a:lnSpc>
                        <a:spcBef>
                          <a:spcPts val="0"/>
                        </a:spcBef>
                        <a:spcAft>
                          <a:spcPts val="0"/>
                        </a:spcAft>
                        <a:buClrTx/>
                        <a:buSzTx/>
                        <a:buFontTx/>
                        <a:buNone/>
                        <a:tabLst/>
                        <a:defRPr/>
                      </a:pPr>
                      <a:r>
                        <a:rPr lang="en-US" sz="1100" dirty="0">
                          <a:solidFill>
                            <a:schemeClr val="bg2"/>
                          </a:solidFill>
                          <a:latin typeface="Calibri" panose="020F0502020204030204" pitchFamily="34" charset="0"/>
                        </a:rPr>
                        <a:t>WS-C2960-24TT-L</a:t>
                      </a: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2"/>
                  </a:ext>
                </a:extLst>
              </a:tr>
              <a:tr h="379799">
                <a:tc>
                  <a:txBody>
                    <a:bodyPr/>
                    <a:lstStyle/>
                    <a:p>
                      <a:pPr marL="0" marR="0" indent="0" algn="ctr" defTabSz="1218987" rtl="0" eaLnBrk="1" fontAlgn="auto" latinLnBrk="0" hangingPunct="1">
                        <a:lnSpc>
                          <a:spcPct val="100000"/>
                        </a:lnSpc>
                        <a:spcBef>
                          <a:spcPts val="0"/>
                        </a:spcBef>
                        <a:spcAft>
                          <a:spcPts val="0"/>
                        </a:spcAft>
                        <a:buClrTx/>
                        <a:buSzTx/>
                        <a:buFontTx/>
                        <a:buNone/>
                        <a:tabLst/>
                        <a:defRPr/>
                      </a:pPr>
                      <a:r>
                        <a:rPr lang="en-US" sz="1200" kern="1200" dirty="0">
                          <a:solidFill>
                            <a:schemeClr val="bg2"/>
                          </a:solidFill>
                          <a:latin typeface="Calibri" panose="020F0502020204030204" pitchFamily="34" charset="0"/>
                          <a:ea typeface="+mn-ea"/>
                          <a:cs typeface="+mn-cs"/>
                        </a:rPr>
                        <a:t>FTE checker</a:t>
                      </a:r>
                      <a:r>
                        <a:rPr lang="en-US" sz="1200" kern="1200" baseline="0" dirty="0">
                          <a:solidFill>
                            <a:schemeClr val="bg2"/>
                          </a:solidFill>
                          <a:latin typeface="Calibri" panose="020F0502020204030204" pitchFamily="34" charset="0"/>
                          <a:ea typeface="+mn-ea"/>
                          <a:cs typeface="+mn-cs"/>
                        </a:rPr>
                        <a:t> Output</a:t>
                      </a:r>
                      <a:endParaRPr lang="en-US" sz="1200" kern="1200" dirty="0">
                        <a:solidFill>
                          <a:schemeClr val="bg2"/>
                        </a:solidFill>
                        <a:latin typeface="Calibri" panose="020F0502020204030204" pitchFamily="34" charset="0"/>
                        <a:ea typeface="+mn-ea"/>
                        <a:cs typeface="+mn-cs"/>
                      </a:endParaRPr>
                    </a:p>
                  </a:txBody>
                  <a:tcPr>
                    <a:lnL w="12700" cap="flat" cmpd="sng" algn="ctr">
                      <a:solidFill>
                        <a:schemeClr val="tx1"/>
                      </a:solidFill>
                      <a:prstDash val="solid"/>
                      <a:round/>
                      <a:headEnd type="none" w="med" len="med"/>
                      <a:tailEnd type="none" w="med" len="med"/>
                    </a:lnL>
                  </a:tcPr>
                </a:tc>
                <a:tc>
                  <a:txBody>
                    <a:bodyPr/>
                    <a:lstStyle/>
                    <a:p>
                      <a:endParaRPr lang="en-US" sz="1100" dirty="0"/>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3"/>
                  </a:ext>
                </a:extLst>
              </a:tr>
            </a:tbl>
          </a:graphicData>
        </a:graphic>
      </p:graphicFrame>
      <p:graphicFrame>
        <p:nvGraphicFramePr>
          <p:cNvPr id="25" name="Table 24"/>
          <p:cNvGraphicFramePr>
            <a:graphicFrameLocks noGrp="1"/>
          </p:cNvGraphicFramePr>
          <p:nvPr>
            <p:extLst>
              <p:ext uri="{D42A27DB-BD31-4B8C-83A1-F6EECF244321}">
                <p14:modId xmlns:p14="http://schemas.microsoft.com/office/powerpoint/2010/main" val="2376874920"/>
              </p:ext>
            </p:extLst>
          </p:nvPr>
        </p:nvGraphicFramePr>
        <p:xfrm>
          <a:off x="10070951" y="941291"/>
          <a:ext cx="1846729" cy="5390880"/>
        </p:xfrm>
        <a:graphic>
          <a:graphicData uri="http://schemas.openxmlformats.org/drawingml/2006/table">
            <a:tbl>
              <a:tblPr firstRow="1" bandRow="1">
                <a:tableStyleId>{9D7B26C5-4107-4FEC-AEDC-1716B250A1EF}</a:tableStyleId>
              </a:tblPr>
              <a:tblGrid>
                <a:gridCol w="1846729">
                  <a:extLst>
                    <a:ext uri="{9D8B030D-6E8A-4147-A177-3AD203B41FA5}">
                      <a16:colId xmlns:a16="http://schemas.microsoft.com/office/drawing/2014/main" val="20000"/>
                    </a:ext>
                  </a:extLst>
                </a:gridCol>
              </a:tblGrid>
              <a:tr h="746740">
                <a:tc>
                  <a:txBody>
                    <a:bodyPr/>
                    <a:lstStyle/>
                    <a:p>
                      <a:pPr algn="ctr"/>
                      <a:r>
                        <a:rPr lang="en-US" sz="2400" b="1" kern="1200" dirty="0">
                          <a:solidFill>
                            <a:schemeClr val="bg2"/>
                          </a:solidFill>
                          <a:latin typeface="Calibri" panose="020F0502020204030204" pitchFamily="34" charset="0"/>
                          <a:ea typeface="+mn-ea"/>
                          <a:cs typeface="+mn-cs"/>
                        </a:rPr>
                        <a:t>Appendix – C</a:t>
                      </a:r>
                    </a:p>
                    <a:p>
                      <a:pPr algn="ctr"/>
                      <a:r>
                        <a:rPr lang="en-US" sz="2000" b="0" kern="1200" dirty="0">
                          <a:solidFill>
                            <a:schemeClr val="bg2"/>
                          </a:solidFill>
                          <a:latin typeface="Calibri" panose="020F0502020204030204" pitchFamily="34" charset="0"/>
                          <a:ea typeface="+mn-ea"/>
                          <a:cs typeface="+mn-cs"/>
                        </a:rPr>
                        <a:t>Attachments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lumMod val="40000"/>
                        <a:lumOff val="60000"/>
                      </a:schemeClr>
                    </a:solidFill>
                  </a:tcPr>
                </a:tc>
                <a:extLst>
                  <a:ext uri="{0D108BD9-81ED-4DB2-BD59-A6C34878D82A}">
                    <a16:rowId xmlns:a16="http://schemas.microsoft.com/office/drawing/2014/main" val="10000"/>
                  </a:ext>
                </a:extLst>
              </a:tr>
              <a:tr h="4628880">
                <a:tc>
                  <a:txBody>
                    <a:bodyPr/>
                    <a:lstStyle/>
                    <a:p>
                      <a:pPr algn="ctr"/>
                      <a:endParaRPr 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alpha val="20000"/>
                      </a:schemeClr>
                    </a:solidFill>
                  </a:tcPr>
                </a:tc>
                <a:extLst>
                  <a:ext uri="{0D108BD9-81ED-4DB2-BD59-A6C34878D82A}">
                    <a16:rowId xmlns:a16="http://schemas.microsoft.com/office/drawing/2014/main" val="10001"/>
                  </a:ext>
                </a:extLst>
              </a:tr>
            </a:tbl>
          </a:graphicData>
        </a:graphic>
      </p:graphicFrame>
      <p:graphicFrame>
        <p:nvGraphicFramePr>
          <p:cNvPr id="2" name="Object 1"/>
          <p:cNvGraphicFramePr>
            <a:graphicFrameLocks noChangeAspect="1"/>
          </p:cNvGraphicFramePr>
          <p:nvPr>
            <p:extLst>
              <p:ext uri="{D42A27DB-BD31-4B8C-83A1-F6EECF244321}">
                <p14:modId xmlns:p14="http://schemas.microsoft.com/office/powerpoint/2010/main" val="2943993513"/>
              </p:ext>
            </p:extLst>
          </p:nvPr>
        </p:nvGraphicFramePr>
        <p:xfrm>
          <a:off x="10631774" y="4424237"/>
          <a:ext cx="914400" cy="771525"/>
        </p:xfrm>
        <a:graphic>
          <a:graphicData uri="http://schemas.openxmlformats.org/presentationml/2006/ole">
            <mc:AlternateContent xmlns:mc="http://schemas.openxmlformats.org/markup-compatibility/2006">
              <mc:Choice xmlns:v="urn:schemas-microsoft-com:vml" Requires="v">
                <p:oleObj spid="_x0000_s2090" name="Acrobat Document" showAsIcon="1" r:id="rId7" imgW="914400" imgH="771480" progId="AcroExch.Document.11">
                  <p:embed/>
                </p:oleObj>
              </mc:Choice>
              <mc:Fallback>
                <p:oleObj name="Acrobat Document" showAsIcon="1" r:id="rId7" imgW="914400" imgH="771480" progId="AcroExch.Document.11">
                  <p:embed/>
                  <p:pic>
                    <p:nvPicPr>
                      <p:cNvPr id="0" name=""/>
                      <p:cNvPicPr/>
                      <p:nvPr/>
                    </p:nvPicPr>
                    <p:blipFill>
                      <a:blip r:embed="rId8"/>
                      <a:stretch>
                        <a:fillRect/>
                      </a:stretch>
                    </p:blipFill>
                    <p:spPr>
                      <a:xfrm>
                        <a:off x="10631774" y="4424237"/>
                        <a:ext cx="914400" cy="771525"/>
                      </a:xfrm>
                      <a:prstGeom prst="rect">
                        <a:avLst/>
                      </a:prstGeom>
                    </p:spPr>
                  </p:pic>
                </p:oleObj>
              </mc:Fallback>
            </mc:AlternateContent>
          </a:graphicData>
        </a:graphic>
      </p:graphicFrame>
      <p:graphicFrame>
        <p:nvGraphicFramePr>
          <p:cNvPr id="4" name="Object 3"/>
          <p:cNvGraphicFramePr>
            <a:graphicFrameLocks noChangeAspect="1"/>
          </p:cNvGraphicFramePr>
          <p:nvPr>
            <p:extLst>
              <p:ext uri="{D42A27DB-BD31-4B8C-83A1-F6EECF244321}">
                <p14:modId xmlns:p14="http://schemas.microsoft.com/office/powerpoint/2010/main" val="2063982345"/>
              </p:ext>
            </p:extLst>
          </p:nvPr>
        </p:nvGraphicFramePr>
        <p:xfrm>
          <a:off x="10631774" y="5401539"/>
          <a:ext cx="914400" cy="771525"/>
        </p:xfrm>
        <a:graphic>
          <a:graphicData uri="http://schemas.openxmlformats.org/presentationml/2006/ole">
            <mc:AlternateContent xmlns:mc="http://schemas.openxmlformats.org/markup-compatibility/2006">
              <mc:Choice xmlns:v="urn:schemas-microsoft-com:vml" Requires="v">
                <p:oleObj spid="_x0000_s2091" name="Acrobat Document" showAsIcon="1" r:id="rId9" imgW="914400" imgH="771480" progId="AcroExch.Document.11">
                  <p:embed/>
                </p:oleObj>
              </mc:Choice>
              <mc:Fallback>
                <p:oleObj name="Acrobat Document" showAsIcon="1" r:id="rId9" imgW="914400" imgH="771480" progId="AcroExch.Document.11">
                  <p:embed/>
                  <p:pic>
                    <p:nvPicPr>
                      <p:cNvPr id="0" name=""/>
                      <p:cNvPicPr/>
                      <p:nvPr/>
                    </p:nvPicPr>
                    <p:blipFill>
                      <a:blip r:embed="rId10"/>
                      <a:stretch>
                        <a:fillRect/>
                      </a:stretch>
                    </p:blipFill>
                    <p:spPr>
                      <a:xfrm>
                        <a:off x="10631774" y="5401539"/>
                        <a:ext cx="914400" cy="771525"/>
                      </a:xfrm>
                      <a:prstGeom prst="rect">
                        <a:avLst/>
                      </a:prstGeom>
                    </p:spPr>
                  </p:pic>
                </p:oleObj>
              </mc:Fallback>
            </mc:AlternateContent>
          </a:graphicData>
        </a:graphic>
      </p:graphicFrame>
      <p:graphicFrame>
        <p:nvGraphicFramePr>
          <p:cNvPr id="5" name="Table 4"/>
          <p:cNvGraphicFramePr>
            <a:graphicFrameLocks noGrp="1"/>
          </p:cNvGraphicFramePr>
          <p:nvPr>
            <p:extLst>
              <p:ext uri="{D42A27DB-BD31-4B8C-83A1-F6EECF244321}">
                <p14:modId xmlns:p14="http://schemas.microsoft.com/office/powerpoint/2010/main" val="3396380875"/>
              </p:ext>
            </p:extLst>
          </p:nvPr>
        </p:nvGraphicFramePr>
        <p:xfrm>
          <a:off x="704265" y="5597352"/>
          <a:ext cx="4316395" cy="564570"/>
        </p:xfrm>
        <a:graphic>
          <a:graphicData uri="http://schemas.openxmlformats.org/drawingml/2006/table">
            <a:tbl>
              <a:tblPr firstRow="1" bandRow="1">
                <a:tableStyleId>{5C22544A-7EE6-4342-B048-85BDC9FD1C3A}</a:tableStyleId>
              </a:tblPr>
              <a:tblGrid>
                <a:gridCol w="4316395">
                  <a:extLst>
                    <a:ext uri="{9D8B030D-6E8A-4147-A177-3AD203B41FA5}">
                      <a16:colId xmlns:a16="http://schemas.microsoft.com/office/drawing/2014/main" val="2307546912"/>
                    </a:ext>
                  </a:extLst>
                </a:gridCol>
              </a:tblGrid>
              <a:tr h="564570">
                <a:tc>
                  <a:txBody>
                    <a:bodyPr/>
                    <a:lstStyle/>
                    <a:p>
                      <a:r>
                        <a:rPr lang="en-US" sz="1100" kern="1200" dirty="0">
                          <a:solidFill>
                            <a:schemeClr val="bg2"/>
                          </a:solidFill>
                          <a:latin typeface="Calibri" panose="020F0502020204030204" pitchFamily="34" charset="0"/>
                          <a:ea typeface="+mn-ea"/>
                          <a:cs typeface="+mn-cs"/>
                        </a:rPr>
                        <a:t>Note: GTAC audit does not provide guidance for level 3 and above configuration.</a:t>
                      </a:r>
                    </a:p>
                  </a:txBody>
                  <a:tcPr>
                    <a:solidFill>
                      <a:schemeClr val="tx2">
                        <a:lumMod val="40000"/>
                        <a:lumOff val="60000"/>
                      </a:schemeClr>
                    </a:solidFill>
                  </a:tcPr>
                </a:tc>
                <a:extLst>
                  <a:ext uri="{0D108BD9-81ED-4DB2-BD59-A6C34878D82A}">
                    <a16:rowId xmlns:a16="http://schemas.microsoft.com/office/drawing/2014/main" val="542668127"/>
                  </a:ext>
                </a:extLst>
              </a:tr>
            </a:tbl>
          </a:graphicData>
        </a:graphic>
      </p:graphicFrame>
    </p:spTree>
    <p:extLst>
      <p:ext uri="{BB962C8B-B14F-4D97-AF65-F5344CB8AC3E}">
        <p14:creationId xmlns:p14="http://schemas.microsoft.com/office/powerpoint/2010/main" val="425343170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MPROD_NEXTUNIQUEID" val="10009"/>
  <p:tag name="MMPROD_UIDATA" val="&lt;database version=&quot;9.0&quot;&gt;&lt;object type=&quot;1&quot; unique_id=&quot;10001&quot;&gt;&lt;object type=&quot;8&quot; unique_id=&quot;12569&quot;&gt;&lt;/object&gt;&lt;object type=&quot;2&quot; unique_id=&quot;12570&quot;&gt;&lt;object type=&quot;3&quot; unique_id=&quot;12572&quot;&gt;&lt;property id=&quot;20148&quot; value=&quot;5&quot;/&gt;&lt;property id=&quot;20300&quot; value=&quot;Slide 1&quot;/&gt;&lt;property id=&quot;20307&quot; value=&quot;381&quot;/&gt;&lt;/object&gt;&lt;object type=&quot;3&quot; unique_id=&quot;12910&quot;&gt;&lt;property id=&quot;20148&quot; value=&quot;5&quot;/&gt;&lt;property id=&quot;20300&quot; value=&quot;Slide 2 - &amp;quot;HPS TechSupport India CoE - Communication Charter &amp;quot;&quot;/&gt;&lt;property id=&quot;20307&quot; value=&quot;406&quot;/&gt;&lt;/object&gt;&lt;object type=&quot;3&quot; unique_id=&quot;12911&quot;&gt;&lt;property id=&quot;20148&quot; value=&quot;5&quot;/&gt;&lt;property id=&quot;20300&quot; value=&quot;Slide 4 - &amp;quot;Communication Plan&amp;quot;&quot;/&gt;&lt;property id=&quot;20307&quot; value=&quot;407&quot;/&gt;&lt;/object&gt;&lt;object type=&quot;3&quot; unique_id=&quot;12912&quot;&gt;&lt;property id=&quot;20148&quot; value=&quot;5&quot;/&gt;&lt;property id=&quot;20300&quot; value=&quot;Slide 5 - &amp;quot;Communication Plan: Information to Communicate&amp;quot;&quot;/&gt;&lt;property id=&quot;20307&quot; value=&quot;408&quot;/&gt;&lt;/object&gt;&lt;object type=&quot;3&quot; unique_id=&quot;13143&quot;&gt;&lt;property id=&quot;20148&quot; value=&quot;5&quot;/&gt;&lt;property id=&quot;20300&quot; value=&quot;Slide 6 - &amp;quot;Web Page Suggestions&amp;quot;&quot;/&gt;&lt;property id=&quot;20307&quot; value=&quot;409&quot;/&gt;&lt;/object&gt;&lt;object type=&quot;3&quot; unique_id=&quot;13144&quot;&gt;&lt;property id=&quot;20148&quot; value=&quot;5&quot;/&gt;&lt;property id=&quot;20300&quot; value=&quot;Slide 7 - &amp;quot;Great Place To Work Team &amp;quot;&quot;/&gt;&lt;property id=&quot;20307&quot; value=&quot;410&quot;/&gt;&lt;/object&gt;&lt;object type=&quot;3&quot; unique_id=&quot;13389&quot;&gt;&lt;property id=&quot;20148&quot; value=&quot;5&quot;/&gt;&lt;property id=&quot;20300&quot; value=&quot;Slide 3 - &amp;quot;Communication Audiences&amp;quot;&quot;/&gt;&lt;property id=&quot;20307&quot; value=&quot;411&quot;/&gt;&lt;/object&gt;&lt;/object&gt;&lt;/object&gt;&lt;/database&gt;"/>
  <p:tag name="SECTOMILLISECCONVERTED" val="1"/>
</p:tagLst>
</file>

<file path=ppt/tags/tag2.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Honeywell Internal"/>
</p:tagLst>
</file>

<file path=ppt/tags/tag3.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Honeywell Internal"/>
</p:tagLst>
</file>

<file path=ppt/tags/tag4.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Honeywell Internal"/>
</p:tagLst>
</file>

<file path=ppt/theme/theme1.xml><?xml version="1.0" encoding="utf-8"?>
<a:theme xmlns:a="http://schemas.openxmlformats.org/drawingml/2006/main" name="HON_Honeywell PPT Template 16X9_V43 potx (1)">
  <a:themeElements>
    <a:clrScheme name="HON">
      <a:dk1>
        <a:srgbClr val="707070"/>
      </a:dk1>
      <a:lt1>
        <a:srgbClr val="FFFFFF"/>
      </a:lt1>
      <a:dk2>
        <a:srgbClr val="E1261C"/>
      </a:dk2>
      <a:lt2>
        <a:srgbClr val="000000"/>
      </a:lt2>
      <a:accent1>
        <a:srgbClr val="FFC627"/>
      </a:accent1>
      <a:accent2>
        <a:srgbClr val="F37021"/>
      </a:accent2>
      <a:accent3>
        <a:srgbClr val="1792E5"/>
      </a:accent3>
      <a:accent4>
        <a:srgbClr val="FFFFFF"/>
      </a:accent4>
      <a:accent5>
        <a:srgbClr val="FFFFFF"/>
      </a:accent5>
      <a:accent6>
        <a:srgbClr val="FFFFFF"/>
      </a:accent6>
      <a:hlink>
        <a:srgbClr val="707070"/>
      </a:hlink>
      <a:folHlink>
        <a:srgbClr val="E1261C"/>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ln w="9525" cmpd="sng">
          <a:solidFill>
            <a:srgbClr val="7F7F7F"/>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HON_Honeywell PPT Template_16x9_V45_New Theme" id="{4DABD279-38A9-4765-A118-FECC6451703B}" vid="{2776611A-A14B-478E-99F5-381B7BB166CC}"/>
    </a:ext>
  </a:extLst>
</a:theme>
</file>

<file path=ppt/theme/theme2.xml><?xml version="1.0" encoding="utf-8"?>
<a:theme xmlns:a="http://schemas.openxmlformats.org/drawingml/2006/main" name="Honeywell Single Image Cover">
  <a:themeElements>
    <a:clrScheme name="HON">
      <a:dk1>
        <a:srgbClr val="707070"/>
      </a:dk1>
      <a:lt1>
        <a:srgbClr val="FFFFFF"/>
      </a:lt1>
      <a:dk2>
        <a:srgbClr val="E1261C"/>
      </a:dk2>
      <a:lt2>
        <a:srgbClr val="000000"/>
      </a:lt2>
      <a:accent1>
        <a:srgbClr val="FFC627"/>
      </a:accent1>
      <a:accent2>
        <a:srgbClr val="F37021"/>
      </a:accent2>
      <a:accent3>
        <a:srgbClr val="1792E5"/>
      </a:accent3>
      <a:accent4>
        <a:srgbClr val="FFFFFF"/>
      </a:accent4>
      <a:accent5>
        <a:srgbClr val="FFFFFF"/>
      </a:accent5>
      <a:accent6>
        <a:srgbClr val="FFFFFF"/>
      </a:accent6>
      <a:hlink>
        <a:srgbClr val="707070"/>
      </a:hlink>
      <a:folHlink>
        <a:srgbClr val="E1261C"/>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ln w="9525" cmpd="sng">
          <a:solidFill>
            <a:srgbClr val="7F7F7F"/>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HON_Honeywell PPT Template_16x9_V45_New Theme" id="{4DABD279-38A9-4765-A118-FECC6451703B}" vid="{852B99AE-2594-4675-8DF7-1EFAFC66F189}"/>
    </a:ext>
  </a:extLst>
</a:theme>
</file>

<file path=ppt/theme/theme3.xml><?xml version="1.0" encoding="utf-8"?>
<a:theme xmlns:a="http://schemas.openxmlformats.org/drawingml/2006/main" name="Honeywell Theme">
  <a:themeElements>
    <a:clrScheme name="HON">
      <a:dk1>
        <a:srgbClr val="707070"/>
      </a:dk1>
      <a:lt1>
        <a:srgbClr val="FFFFFF"/>
      </a:lt1>
      <a:dk2>
        <a:srgbClr val="E1261C"/>
      </a:dk2>
      <a:lt2>
        <a:srgbClr val="000000"/>
      </a:lt2>
      <a:accent1>
        <a:srgbClr val="FFC627"/>
      </a:accent1>
      <a:accent2>
        <a:srgbClr val="F37021"/>
      </a:accent2>
      <a:accent3>
        <a:srgbClr val="1792E5"/>
      </a:accent3>
      <a:accent4>
        <a:srgbClr val="FFFFFF"/>
      </a:accent4>
      <a:accent5>
        <a:srgbClr val="FFFFFF"/>
      </a:accent5>
      <a:accent6>
        <a:srgbClr val="FFFFFF"/>
      </a:accent6>
      <a:hlink>
        <a:srgbClr val="707070"/>
      </a:hlink>
      <a:folHlink>
        <a:srgbClr val="E1261C"/>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w="12700"/>
      </a:spPr>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lgn="ctr">
          <a:defRPr dirty="0" smtClean="0">
            <a:solidFill>
              <a:schemeClr val="accent3"/>
            </a:solidFill>
          </a:defRPr>
        </a:defPPr>
      </a:lstStyle>
      <a:style>
        <a:lnRef idx="2">
          <a:schemeClr val="accent3"/>
        </a:lnRef>
        <a:fillRef idx="1">
          <a:schemeClr val="lt1"/>
        </a:fillRef>
        <a:effectRef idx="0">
          <a:schemeClr val="accent3"/>
        </a:effectRef>
        <a:fontRef idx="minor">
          <a:schemeClr val="dk1"/>
        </a:fontRef>
      </a:style>
    </a:spDef>
    <a:lnDef>
      <a:spPr>
        <a:ln w="12700" cmpd="sng">
          <a:solidFill>
            <a:schemeClr val="bg1">
              <a:lumMod val="50000"/>
            </a:schemeClr>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HON_Honeywell PPT Template_16x9_V45_New Theme" id="{4DABD279-38A9-4765-A118-FECC6451703B}" vid="{99350339-FB42-4CDE-8581-8802A0B75F17}"/>
    </a:ext>
  </a:extLst>
</a:theme>
</file>

<file path=ppt/theme/theme4.xml><?xml version="1.0" encoding="utf-8"?>
<a:theme xmlns:a="http://schemas.openxmlformats.org/drawingml/2006/main" name="2_Honeywell Theme">
  <a:themeElements>
    <a:clrScheme name="HON">
      <a:dk1>
        <a:srgbClr val="707070"/>
      </a:dk1>
      <a:lt1>
        <a:srgbClr val="FFFFFF"/>
      </a:lt1>
      <a:dk2>
        <a:srgbClr val="E1261C"/>
      </a:dk2>
      <a:lt2>
        <a:srgbClr val="000000"/>
      </a:lt2>
      <a:accent1>
        <a:srgbClr val="FFC627"/>
      </a:accent1>
      <a:accent2>
        <a:srgbClr val="F37021"/>
      </a:accent2>
      <a:accent3>
        <a:srgbClr val="1792E5"/>
      </a:accent3>
      <a:accent4>
        <a:srgbClr val="FFFFFF"/>
      </a:accent4>
      <a:accent5>
        <a:srgbClr val="FFFFFF"/>
      </a:accent5>
      <a:accent6>
        <a:srgbClr val="FFFFFF"/>
      </a:accent6>
      <a:hlink>
        <a:srgbClr val="707070"/>
      </a:hlink>
      <a:folHlink>
        <a:srgbClr val="E1261C"/>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w="12700"/>
      </a:spPr>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lgn="ctr">
          <a:defRPr dirty="0" smtClean="0">
            <a:solidFill>
              <a:schemeClr val="accent3"/>
            </a:solidFill>
          </a:defRPr>
        </a:defPPr>
      </a:lstStyle>
      <a:style>
        <a:lnRef idx="2">
          <a:schemeClr val="accent3"/>
        </a:lnRef>
        <a:fillRef idx="1">
          <a:schemeClr val="lt1"/>
        </a:fillRef>
        <a:effectRef idx="0">
          <a:schemeClr val="accent3"/>
        </a:effectRef>
        <a:fontRef idx="minor">
          <a:schemeClr val="dk1"/>
        </a:fontRef>
      </a:style>
    </a:spDef>
    <a:lnDef>
      <a:spPr>
        <a:ln w="12700" cmpd="sng">
          <a:solidFill>
            <a:schemeClr val="bg1">
              <a:lumMod val="50000"/>
            </a:schemeClr>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HON_Honeywell PPT Template_16x9_V45_New Theme" id="{4DABD279-38A9-4765-A118-FECC6451703B}" vid="{18E6B2E0-F7F6-40DA-AB80-F3E3B6183892}"/>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1EB125E098E7F49A0205A16AC239CE8" ma:contentTypeVersion="0" ma:contentTypeDescription="Create a new document." ma:contentTypeScope="" ma:versionID="73d8c0722a46478c40824ebff9961632">
  <xsd:schema xmlns:xsd="http://www.w3.org/2001/XMLSchema" xmlns:xs="http://www.w3.org/2001/XMLSchema" xmlns:p="http://schemas.microsoft.com/office/2006/metadata/properties" targetNamespace="http://schemas.microsoft.com/office/2006/metadata/properties" ma:root="true" ma:fieldsID="1b05d82d297216baf5b26c55225140df">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D2F97E6-7246-4D3F-A6BE-BC3C155E1C5B}">
  <ds:schemaRefs>
    <ds:schemaRef ds:uri="http://www.w3.org/2001/XMLSchema"/>
    <ds:schemaRef ds:uri="http://www.boldonjames.com/2008/01/sie/internal/label"/>
  </ds:schemaRefs>
</ds:datastoreItem>
</file>

<file path=customXml/itemProps2.xml><?xml version="1.0" encoding="utf-8"?>
<ds:datastoreItem xmlns:ds="http://schemas.openxmlformats.org/officeDocument/2006/customXml" ds:itemID="{7B3FB1CA-469E-4324-9C07-766BF09E0FD9}">
  <ds:schemaRefs>
    <ds:schemaRef ds:uri="http://www.w3.org/XML/1998/namespace"/>
    <ds:schemaRef ds:uri="http://purl.org/dc/elements/1.1/"/>
    <ds:schemaRef ds:uri="http://purl.org/dc/terms/"/>
    <ds:schemaRef ds:uri="http://schemas.microsoft.com/office/2006/documentManagement/types"/>
    <ds:schemaRef ds:uri="http://schemas.microsoft.com/office/infopath/2007/PartnerControls"/>
    <ds:schemaRef ds:uri="http://schemas.openxmlformats.org/package/2006/metadata/core-properties"/>
    <ds:schemaRef ds:uri="http://schemas.microsoft.com/office/2006/metadata/properties"/>
    <ds:schemaRef ds:uri="http://purl.org/dc/dcmitype/"/>
  </ds:schemaRefs>
</ds:datastoreItem>
</file>

<file path=customXml/itemProps3.xml><?xml version="1.0" encoding="utf-8"?>
<ds:datastoreItem xmlns:ds="http://schemas.openxmlformats.org/officeDocument/2006/customXml" ds:itemID="{9A711268-4532-4FB9-8196-23D231793AA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Honeywell PPT Template_16x9_V45 potx</Template>
  <TotalTime>1471</TotalTime>
  <Words>963</Words>
  <Application>Microsoft Office PowerPoint</Application>
  <PresentationFormat>Widescreen</PresentationFormat>
  <Paragraphs>132</Paragraphs>
  <Slides>5</Slides>
  <Notes>1</Notes>
  <HiddenSlides>0</HiddenSlides>
  <MMClips>0</MMClips>
  <ScaleCrop>false</ScaleCrop>
  <HeadingPairs>
    <vt:vector size="8" baseType="variant">
      <vt:variant>
        <vt:lpstr>Fonts Used</vt:lpstr>
      </vt:variant>
      <vt:variant>
        <vt:i4>9</vt:i4>
      </vt:variant>
      <vt:variant>
        <vt:lpstr>Theme</vt:lpstr>
      </vt:variant>
      <vt:variant>
        <vt:i4>4</vt:i4>
      </vt:variant>
      <vt:variant>
        <vt:lpstr>Embedded OLE Servers</vt:lpstr>
      </vt:variant>
      <vt:variant>
        <vt:i4>2</vt:i4>
      </vt:variant>
      <vt:variant>
        <vt:lpstr>Slide Titles</vt:lpstr>
      </vt:variant>
      <vt:variant>
        <vt:i4>5</vt:i4>
      </vt:variant>
    </vt:vector>
  </HeadingPairs>
  <TitlesOfParts>
    <vt:vector size="20" baseType="lpstr">
      <vt:lpstr>Arial</vt:lpstr>
      <vt:lpstr>Calibri</vt:lpstr>
      <vt:lpstr>Courier New</vt:lpstr>
      <vt:lpstr>Helvetica 55 Roman</vt:lpstr>
      <vt:lpstr>Helvetica Neue</vt:lpstr>
      <vt:lpstr>HelveticaNeue BoldCond</vt:lpstr>
      <vt:lpstr>HelveticaNeue MediumCond</vt:lpstr>
      <vt:lpstr>Segoe UI</vt:lpstr>
      <vt:lpstr>Wingdings</vt:lpstr>
      <vt:lpstr>HON_Honeywell PPT Template 16X9_V43 potx (1)</vt:lpstr>
      <vt:lpstr>Honeywell Single Image Cover</vt:lpstr>
      <vt:lpstr>Honeywell Theme</vt:lpstr>
      <vt:lpstr>2_Honeywell Theme</vt:lpstr>
      <vt:lpstr>Adobe Acrobat Document</vt:lpstr>
      <vt:lpstr>Acrobat Document</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Rai, Mamtha</dc:creator>
  <cp:lastModifiedBy>Rajesh Gula</cp:lastModifiedBy>
  <cp:revision>51</cp:revision>
  <cp:lastPrinted>2017-03-17T20:56:54Z</cp:lastPrinted>
  <dcterms:created xsi:type="dcterms:W3CDTF">2017-07-14T05:47:25Z</dcterms:created>
  <dcterms:modified xsi:type="dcterms:W3CDTF">2018-06-21T11:43:12Z</dcterms:modified>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docIndexRef">
    <vt:lpwstr>32119aae-57f2-4d7d-a307-88f2055e1be6 </vt:lpwstr>
  </property>
  <property fmtid="{D5CDD505-2E9C-101B-9397-08002B2CF9AE}" pid="3" name="bjSaver">
    <vt:lpwstr>C6yyvslE/cipFLfbT8VtR7D11cRej5tm</vt:lpwstr>
  </property>
  <property fmtid="{D5CDD505-2E9C-101B-9397-08002B2CF9AE}" pid="4" name="bjDocumentLabelXML">
    <vt:lpwstr>&lt;?xml version="1.0" encoding="us-ascii"?&gt;&lt;sisl xmlns:xsi="http://www.w3.org/2001/XMLSchema-instance" xmlns:xsd="http://www.w3.org/2001/XMLSchema" sislVersion="0" policy="bf276872-af07-4968-a71d-1c83e80bd0bf" xmlns="http://www.boldonjames.com/2008/01/sie/i</vt:lpwstr>
  </property>
  <property fmtid="{D5CDD505-2E9C-101B-9397-08002B2CF9AE}" pid="5" name="bjDocumentLabelXML-0">
    <vt:lpwstr>nternal/label"&gt;&lt;element uid="id_protectivemarking_protect" value="" /&gt;&lt;/sisl&gt;</vt:lpwstr>
  </property>
  <property fmtid="{D5CDD505-2E9C-101B-9397-08002B2CF9AE}" pid="6" name="bjDocumentSecurityLabel">
    <vt:lpwstr>Honeywell Internal</vt:lpwstr>
  </property>
  <property fmtid="{D5CDD505-2E9C-101B-9397-08002B2CF9AE}" pid="7" name="BJClassification">
    <vt:lpwstr>Honeywell Internal</vt:lpwstr>
  </property>
</Properties>
</file>